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4" r:id="rId9"/>
    <p:sldId id="266" r:id="rId10"/>
    <p:sldId id="277" r:id="rId11"/>
    <p:sldId id="268" r:id="rId12"/>
    <p:sldId id="269" r:id="rId13"/>
    <p:sldId id="270" r:id="rId14"/>
    <p:sldId id="271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5C8906F-340B-47BD-B87E-CB4D1F618DD4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2A09CD-3E67-44ED-AE84-A6BB75857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7E98-3A5D-4040-A00F-3D0928E4F125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35A7-FB0C-4056-9361-DA8C7D9B7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7BCE-DBBB-42F6-A701-8EB6D8C73347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CDFF8-7C6A-4DDB-BCA4-0D6D368BC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7BE1E-4768-4FD5-8B8E-C8986329D569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7672-C02A-4A8F-815B-85A7763F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9FD21-8F1B-493A-AD5D-579CC12E71C6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35312-7795-465F-8B52-A87391EA8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84CB9-98A5-4ED9-BF89-E603EA136A98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9B2EE-CB0B-472E-B067-7293240FC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E865-D415-43D5-83BB-C8991AA4F623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F2378EC-D406-4383-8420-78878824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A5FB-70C7-43FA-B65A-F4E3FC6D00D0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08D55-1BFB-49A7-A1EF-96CD7AAA3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A8783-783B-4233-B1C4-1984FBE974FE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AAEE-6F94-4E1F-A84F-093A64B15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7417E8F-2D88-412D-B6F7-0DB652B4F6F4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FB21D74-E0DB-4DF8-B7B8-CECDF07A6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73C2654-FC8F-4698-A267-FB86AD33F955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7FAD73D-A26A-4989-AC92-F9B7FD1A6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9A24BC2-BDE2-4E20-B03B-EE60AF9F1B64}" type="datetimeFigureOut">
              <a:rPr lang="en-US"/>
              <a:pPr>
                <a:defRPr/>
              </a:pPr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295F9C9-AF3C-4A9F-BCFF-5F1B5D31C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17" r:id="rId4"/>
    <p:sldLayoutId id="2147483925" r:id="rId5"/>
    <p:sldLayoutId id="2147483918" r:id="rId6"/>
    <p:sldLayoutId id="2147483919" r:id="rId7"/>
    <p:sldLayoutId id="2147483926" r:id="rId8"/>
    <p:sldLayoutId id="2147483927" r:id="rId9"/>
    <p:sldLayoutId id="2147483920" r:id="rId10"/>
    <p:sldLayoutId id="2147483921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8062912" cy="1470025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DEITY OF JESUS</a:t>
            </a:r>
            <a:br>
              <a:rPr lang="en-US" sz="8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sz="8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CHRIST  </a:t>
            </a:r>
            <a:endParaRPr lang="en-US" sz="80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8062912" cy="133112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 is God”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b="1" u="sng" dirty="0" smtClean="0"/>
              <a:t>JESUS IS WORSHIPPED AS GOD</a:t>
            </a:r>
            <a:r>
              <a:rPr lang="en-US" sz="4800" b="1" dirty="0" smtClean="0"/>
              <a:t>: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 gives the Son honor &amp; bids us to do the same:</a:t>
            </a:r>
          </a:p>
          <a:p>
            <a:pPr eaLnBrk="1" hangingPunct="1">
              <a:buFontTx/>
              <a:buChar char="-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honorable Judge (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5:22-23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buFontTx/>
              <a:buChar char="-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our judge: the judge is Jesus! (Romans 2:16;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50:1-7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12:13-14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Revelation 20:11-12)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b="1" u="sng" dirty="0" smtClean="0"/>
              <a:t>JESUS IS WORSHIPPED AS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acknowledges worship as being due to God, or to deity ALONE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4:10)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Whenever attempts were made to worship those other than God; such worship was forbidden by…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…Angels (Revelation 19:10; 22:8-9)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…Peter (Acts 10:25-26)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b="1" u="sng" dirty="0" smtClean="0"/>
              <a:t>JESUS IS WORSHIPPED AS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…worship was forbidden by…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…Paul &amp; Barnabas (Acts 14:11-14)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when we accept worship?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HEROD! (12:21-23)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accepted worship. This would be sacrilegious if He were not God.  He would have no right to take God’s place of worship.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b="1" u="sng" dirty="0" smtClean="0"/>
              <a:t>JESUS IS WORSHIPPED AS GOD</a:t>
            </a:r>
            <a:r>
              <a:rPr lang="en-US" sz="4800" b="1" dirty="0" smtClean="0"/>
              <a:t>: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angels (Hebrews 1:6)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wise men (Matthew 2:2,11)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leper (Matthew 8:2)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ruler (Matthew 9:18)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Canaanite woman (Matt. 15:25)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mother (Matthew 20:20)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demons/maniac (Mark 5:1-7)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b="1" u="sng" dirty="0" smtClean="0"/>
              <a:t>JESUS IS WORSHIPPED AS GOD</a:t>
            </a:r>
            <a:r>
              <a:rPr lang="en-US" sz="4800" b="1" dirty="0" smtClean="0"/>
              <a:t>: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blind man (John 9:38)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disciples (Matt.14:33; 28:9)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every person one day! (Phil. 2:10)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67494"/>
            <a:ext cx="8763000" cy="139903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u="sng" dirty="0" smtClean="0"/>
              <a:t>JESUS HAS THE ATTRIBUTES OF GOD</a:t>
            </a:r>
            <a:r>
              <a:rPr lang="en-US" sz="4000" b="1" dirty="0" smtClean="0"/>
              <a:t>:</a:t>
            </a:r>
            <a:endParaRPr lang="en-US" sz="40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all power of the Godhead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(Col. 1:19; 2:9; Matt. 28:18)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savior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 1:21-23; 18:11; John 10:28, Acts 4:12)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the right to forgive sins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(Luke 5:20-26; 7:47-49)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creator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1:3,10; 1Cor. 8:6; Col. 1:15-17, Eph. 3:9; Heb. 1:2)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67494"/>
            <a:ext cx="8763000" cy="139903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u="sng" dirty="0" smtClean="0"/>
              <a:t>JESUS HAS THE ATTRIBUTES OF GOD</a:t>
            </a:r>
            <a:r>
              <a:rPr lang="en-US" sz="4000" b="1" dirty="0" smtClean="0"/>
              <a:t>:</a:t>
            </a:r>
            <a:endParaRPr lang="en-US" sz="40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read minds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 12:24-25; Luke 9:46-47)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omniscient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1:47-48; 2:24-25; 4:17-18; 6:70; 16:29-30; 18:4-6)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omnipresent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 18:20; 28:20; Eph 1:23)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is pre/self-existent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5:26; 8:57-58; 10:17-18; 17:2-5)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identified with God (Father)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 28:19; John 10:30)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glorified as God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(Rom. 16:27 [Jude vs. 25]; Phil. 4:19;  1 Thess. 5:18; 1 Peter 5:10-11; 2 Peter 3:18; 1 John 2:21-24)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“1 John 5:20”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 QUESTIONS TO ASK ???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Whom do you say that Jesus is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4384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Is Jesus a man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5052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Is Jesus a Spirit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44958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Was Jesus a prophet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5791200"/>
            <a:ext cx="838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Was Jesus a teacher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THE SON OF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term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“SON OF GOD”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mentioned one </a:t>
            </a:r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time in the Old Testament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(Dan. 3:25)*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approximately forty-six </a:t>
            </a:r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(46) times in the New Testament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(Matt. 8:29; 14:33; 16:16-17; Mark 1:1; 14:61; Luke 1:35; 4:41; John 5:25; 10:36; 11:4; Gal. 2:20; Heb. 4:14; 1 John 4:15;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5:20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66800"/>
            <a:ext cx="8229600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“SON OF GOD” in Daniel 3:25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Is more likely referring to </a:t>
            </a:r>
            <a:r>
              <a:rPr 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angel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rather than a pre-incarnate manifestation of Jesus Christ because the O.T. persons sometimes referred to angels as sons of God.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(Dan. 3:28; Job 1:6; 2:1; 38:7)</a:t>
            </a:r>
          </a:p>
          <a:p>
            <a:pPr>
              <a:defRPr/>
            </a:pP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THE SON OF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mean when Jesus is called the “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GOD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denotes the role &amp; position Jesus assumes in the Godhead.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identity of essence which constitutes him to not just be God-like but actually be God as well.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THE SON OF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Son of God possessing the same essence as his Father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Son of God from eternity while others become sons in time.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Son of God by nature while others became sons by adoption &amp; grace.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THE SON OF GOD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“ONLY BEGOTTEN”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of God (John 1:14; 3:16; 1John 4:9)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term indicates the uniqueness of Jesus’ sonship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is one-of-a-kind or the special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CALLED GOD</a:t>
            </a:r>
            <a:r>
              <a:rPr lang="en-US" sz="4800" b="1" dirty="0" smtClean="0"/>
              <a:t>…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his Father (Hebrews 1:5-8)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John (John 1:1-3,14; 1 John 5:20)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Thomas (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20:28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Stephen (Acts 7:59)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Paul (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2:13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1 Tim 3:16;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Col. 1:15-17; 2:9-10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Jude (vs. 25)</a:t>
            </a:r>
          </a:p>
          <a:p>
            <a:pPr eaLnBrk="1" hangingPunct="1">
              <a:defRPr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b="1" u="sng" dirty="0" smtClean="0"/>
              <a:t>JESUS IS CALLED GOD</a:t>
            </a:r>
            <a:r>
              <a:rPr lang="en-US" sz="4800" b="1" dirty="0" smtClean="0"/>
              <a:t>…</a:t>
            </a:r>
            <a:endParaRPr lang="en-US" sz="4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John &amp; others in Revelation: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19:1-7, 11-16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21:3-7, 22-23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Isaiah (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9:6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an angel (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1:21-23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975</TotalTime>
  <Words>850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Verve</vt:lpstr>
      <vt:lpstr>DEITY OF JESUS CHRIST  </vt:lpstr>
      <vt:lpstr>PowerPoint Presentation</vt:lpstr>
      <vt:lpstr>JESUS IS THE SON OF GOD</vt:lpstr>
      <vt:lpstr>PowerPoint Presentation</vt:lpstr>
      <vt:lpstr>JESUS IS THE SON OF GOD</vt:lpstr>
      <vt:lpstr>JESUS IS THE SON OF GOD</vt:lpstr>
      <vt:lpstr>JESUS IS THE SON OF GOD</vt:lpstr>
      <vt:lpstr>JESUS IS CALLED GOD…</vt:lpstr>
      <vt:lpstr>JESUS IS CALLED GOD…</vt:lpstr>
      <vt:lpstr>JESUS IS WORSHIPPED AS GOD:</vt:lpstr>
      <vt:lpstr>JESUS IS WORSHIPPED AS GOD</vt:lpstr>
      <vt:lpstr>JESUS IS WORSHIPPED AS GOD</vt:lpstr>
      <vt:lpstr>JESUS IS WORSHIPPED AS GOD:</vt:lpstr>
      <vt:lpstr>JESUS IS WORSHIPPED AS GOD:</vt:lpstr>
      <vt:lpstr>JESUS HAS THE ATTRIBUTES OF GOD:</vt:lpstr>
      <vt:lpstr>JESUS HAS THE ATTRIBUTES OF GOD: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DEITY OF JESUS CHRIST</dc:title>
  <dc:creator>Duane Madden</dc:creator>
  <cp:lastModifiedBy>DUANE</cp:lastModifiedBy>
  <cp:revision>112</cp:revision>
  <dcterms:created xsi:type="dcterms:W3CDTF">2011-11-06T13:31:48Z</dcterms:created>
  <dcterms:modified xsi:type="dcterms:W3CDTF">2015-07-24T17:33:35Z</dcterms:modified>
</cp:coreProperties>
</file>