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6"/>
  </p:notesMasterIdLst>
  <p:sldIdLst>
    <p:sldId id="256" r:id="rId2"/>
    <p:sldId id="257" r:id="rId3"/>
    <p:sldId id="258" r:id="rId4"/>
    <p:sldId id="284" r:id="rId5"/>
    <p:sldId id="259" r:id="rId6"/>
    <p:sldId id="260" r:id="rId7"/>
    <p:sldId id="261" r:id="rId8"/>
    <p:sldId id="262" r:id="rId9"/>
    <p:sldId id="263" r:id="rId10"/>
    <p:sldId id="264" r:id="rId11"/>
    <p:sldId id="268" r:id="rId12"/>
    <p:sldId id="270" r:id="rId13"/>
    <p:sldId id="265" r:id="rId14"/>
    <p:sldId id="266" r:id="rId15"/>
    <p:sldId id="267" r:id="rId16"/>
    <p:sldId id="269" r:id="rId17"/>
    <p:sldId id="271" r:id="rId18"/>
    <p:sldId id="274" r:id="rId19"/>
    <p:sldId id="273" r:id="rId20"/>
    <p:sldId id="272" r:id="rId21"/>
    <p:sldId id="275" r:id="rId22"/>
    <p:sldId id="276" r:id="rId23"/>
    <p:sldId id="277" r:id="rId24"/>
    <p:sldId id="278" r:id="rId25"/>
    <p:sldId id="279" r:id="rId26"/>
    <p:sldId id="280" r:id="rId27"/>
    <p:sldId id="281" r:id="rId28"/>
    <p:sldId id="282" r:id="rId29"/>
    <p:sldId id="283" r:id="rId30"/>
    <p:sldId id="285" r:id="rId31"/>
    <p:sldId id="286" r:id="rId32"/>
    <p:sldId id="287" r:id="rId33"/>
    <p:sldId id="289" r:id="rId34"/>
    <p:sldId id="288" r:id="rId35"/>
    <p:sldId id="302" r:id="rId36"/>
    <p:sldId id="290" r:id="rId37"/>
    <p:sldId id="291" r:id="rId38"/>
    <p:sldId id="294" r:id="rId39"/>
    <p:sldId id="295" r:id="rId40"/>
    <p:sldId id="292" r:id="rId41"/>
    <p:sldId id="293" r:id="rId42"/>
    <p:sldId id="296" r:id="rId43"/>
    <p:sldId id="297" r:id="rId44"/>
    <p:sldId id="298" r:id="rId45"/>
    <p:sldId id="299" r:id="rId46"/>
    <p:sldId id="301" r:id="rId47"/>
    <p:sldId id="327" r:id="rId48"/>
    <p:sldId id="303" r:id="rId49"/>
    <p:sldId id="304" r:id="rId50"/>
    <p:sldId id="305" r:id="rId51"/>
    <p:sldId id="306" r:id="rId52"/>
    <p:sldId id="307" r:id="rId53"/>
    <p:sldId id="328" r:id="rId54"/>
    <p:sldId id="308" r:id="rId55"/>
    <p:sldId id="309" r:id="rId56"/>
    <p:sldId id="313" r:id="rId57"/>
    <p:sldId id="310" r:id="rId58"/>
    <p:sldId id="311" r:id="rId59"/>
    <p:sldId id="312" r:id="rId60"/>
    <p:sldId id="314" r:id="rId61"/>
    <p:sldId id="315" r:id="rId62"/>
    <p:sldId id="317" r:id="rId63"/>
    <p:sldId id="316" r:id="rId64"/>
    <p:sldId id="318" r:id="rId65"/>
    <p:sldId id="319" r:id="rId66"/>
    <p:sldId id="320" r:id="rId67"/>
    <p:sldId id="321" r:id="rId68"/>
    <p:sldId id="322" r:id="rId69"/>
    <p:sldId id="323" r:id="rId70"/>
    <p:sldId id="324" r:id="rId71"/>
    <p:sldId id="325" r:id="rId72"/>
    <p:sldId id="326" r:id="rId73"/>
    <p:sldId id="329" r:id="rId74"/>
    <p:sldId id="330" r:id="rId75"/>
    <p:sldId id="331" r:id="rId76"/>
    <p:sldId id="332" r:id="rId77"/>
    <p:sldId id="333" r:id="rId78"/>
    <p:sldId id="334" r:id="rId79"/>
    <p:sldId id="335" r:id="rId80"/>
    <p:sldId id="336" r:id="rId81"/>
    <p:sldId id="339" r:id="rId82"/>
    <p:sldId id="340" r:id="rId83"/>
    <p:sldId id="341" r:id="rId84"/>
    <p:sldId id="342" r:id="rId85"/>
    <p:sldId id="343" r:id="rId86"/>
    <p:sldId id="346" r:id="rId87"/>
    <p:sldId id="344" r:id="rId88"/>
    <p:sldId id="345" r:id="rId89"/>
    <p:sldId id="347" r:id="rId90"/>
    <p:sldId id="338" r:id="rId91"/>
    <p:sldId id="349" r:id="rId92"/>
    <p:sldId id="348" r:id="rId93"/>
    <p:sldId id="350" r:id="rId94"/>
    <p:sldId id="337"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F4F"/>
    <a:srgbClr val="66F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1E620A-6C4D-43F4-9389-8F08267423D7}" type="datetimeFigureOut">
              <a:rPr lang="en-US" smtClean="0"/>
              <a:pPr/>
              <a:t>11/21/2012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356F7-B606-457F-8EF7-B9814D3C70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B356F7-B606-457F-8EF7-B9814D3C7012}" type="slidenum">
              <a:rPr lang="en-US" smtClean="0"/>
              <a:pPr/>
              <a:t>72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84CE602-5C47-4618-9E38-36FD3A15FBF3}" type="datetimeFigureOut">
              <a:rPr lang="en-US" smtClean="0"/>
              <a:pPr/>
              <a:t>11/21/2012</a:t>
            </a:fld>
            <a:endParaRPr lang="en-US"/>
          </a:p>
        </p:txBody>
      </p:sp>
      <p:sp>
        <p:nvSpPr>
          <p:cNvPr id="16" name="Slide Number Placeholder 15"/>
          <p:cNvSpPr>
            <a:spLocks noGrp="1"/>
          </p:cNvSpPr>
          <p:nvPr>
            <p:ph type="sldNum" sz="quarter" idx="11"/>
          </p:nvPr>
        </p:nvSpPr>
        <p:spPr/>
        <p:txBody>
          <a:bodyPr/>
          <a:lstStyle/>
          <a:p>
            <a:fld id="{CB1DB495-5125-45B1-9C6B-7C441EBA4E5A}"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4CE602-5C47-4618-9E38-36FD3A15FBF3}" type="datetimeFigureOut">
              <a:rPr lang="en-US" smtClean="0"/>
              <a:pPr/>
              <a:t>11/21/2012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DB495-5125-45B1-9C6B-7C441EBA4E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4CE602-5C47-4618-9E38-36FD3A15FBF3}" type="datetimeFigureOut">
              <a:rPr lang="en-US" smtClean="0"/>
              <a:pPr/>
              <a:t>11/21/2012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DB495-5125-45B1-9C6B-7C441EBA4E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84CE602-5C47-4618-9E38-36FD3A15FBF3}" type="datetimeFigureOut">
              <a:rPr lang="en-US" smtClean="0"/>
              <a:pPr/>
              <a:t>11/21/2012</a:t>
            </a:fld>
            <a:endParaRPr lang="en-US"/>
          </a:p>
        </p:txBody>
      </p:sp>
      <p:sp>
        <p:nvSpPr>
          <p:cNvPr id="15" name="Slide Number Placeholder 14"/>
          <p:cNvSpPr>
            <a:spLocks noGrp="1"/>
          </p:cNvSpPr>
          <p:nvPr>
            <p:ph type="sldNum" sz="quarter" idx="15"/>
          </p:nvPr>
        </p:nvSpPr>
        <p:spPr/>
        <p:txBody>
          <a:bodyPr/>
          <a:lstStyle>
            <a:lvl1pPr algn="ctr">
              <a:defRPr/>
            </a:lvl1pPr>
          </a:lstStyle>
          <a:p>
            <a:fld id="{CB1DB495-5125-45B1-9C6B-7C441EBA4E5A}"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84CE602-5C47-4618-9E38-36FD3A15FBF3}" type="datetimeFigureOut">
              <a:rPr lang="en-US" smtClean="0"/>
              <a:pPr/>
              <a:t>11/21/2012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DB495-5125-45B1-9C6B-7C441EBA4E5A}"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84CE602-5C47-4618-9E38-36FD3A15FBF3}" type="datetimeFigureOut">
              <a:rPr lang="en-US" smtClean="0"/>
              <a:pPr/>
              <a:t>11/21/2012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DB495-5125-45B1-9C6B-7C441EBA4E5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B1DB495-5125-45B1-9C6B-7C441EBA4E5A}"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84CE602-5C47-4618-9E38-36FD3A15FBF3}" type="datetimeFigureOut">
              <a:rPr lang="en-US" smtClean="0"/>
              <a:pPr/>
              <a:t>11/21/2012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4CE602-5C47-4618-9E38-36FD3A15FBF3}" type="datetimeFigureOut">
              <a:rPr lang="en-US" smtClean="0"/>
              <a:pPr/>
              <a:t>11/21/2012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DB495-5125-45B1-9C6B-7C441EBA4E5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E602-5C47-4618-9E38-36FD3A15FBF3}" type="datetimeFigureOut">
              <a:rPr lang="en-US" smtClean="0"/>
              <a:pPr/>
              <a:t>11/21/2012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DB495-5125-45B1-9C6B-7C441EBA4E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84CE602-5C47-4618-9E38-36FD3A15FBF3}" type="datetimeFigureOut">
              <a:rPr lang="en-US" smtClean="0"/>
              <a:pPr/>
              <a:t>11/21/2012</a:t>
            </a:fld>
            <a:endParaRPr lang="en-US"/>
          </a:p>
        </p:txBody>
      </p:sp>
      <p:sp>
        <p:nvSpPr>
          <p:cNvPr id="9" name="Slide Number Placeholder 8"/>
          <p:cNvSpPr>
            <a:spLocks noGrp="1"/>
          </p:cNvSpPr>
          <p:nvPr>
            <p:ph type="sldNum" sz="quarter" idx="15"/>
          </p:nvPr>
        </p:nvSpPr>
        <p:spPr/>
        <p:txBody>
          <a:bodyPr/>
          <a:lstStyle/>
          <a:p>
            <a:fld id="{CB1DB495-5125-45B1-9C6B-7C441EBA4E5A}"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84CE602-5C47-4618-9E38-36FD3A15FBF3}" type="datetimeFigureOut">
              <a:rPr lang="en-US" smtClean="0"/>
              <a:pPr/>
              <a:t>11/21/2012</a:t>
            </a:fld>
            <a:endParaRPr lang="en-US"/>
          </a:p>
        </p:txBody>
      </p:sp>
      <p:sp>
        <p:nvSpPr>
          <p:cNvPr id="9" name="Slide Number Placeholder 8"/>
          <p:cNvSpPr>
            <a:spLocks noGrp="1"/>
          </p:cNvSpPr>
          <p:nvPr>
            <p:ph type="sldNum" sz="quarter" idx="11"/>
          </p:nvPr>
        </p:nvSpPr>
        <p:spPr/>
        <p:txBody>
          <a:bodyPr/>
          <a:lstStyle/>
          <a:p>
            <a:fld id="{CB1DB495-5125-45B1-9C6B-7C441EBA4E5A}"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84CE602-5C47-4618-9E38-36FD3A15FBF3}" type="datetimeFigureOut">
              <a:rPr lang="en-US" smtClean="0"/>
              <a:pPr/>
              <a:t>11/21/2012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B1DB495-5125-45B1-9C6B-7C441EBA4E5A}"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0.wmf"/><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0.wmf"/><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slide" Target="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8000"/>
          </a:blip>
          <a:srcRect/>
          <a:stretch>
            <a:fillRect/>
          </a:stretch>
        </p:blipFill>
        <p:spPr bwMode="auto">
          <a:xfrm>
            <a:off x="533400" y="609600"/>
            <a:ext cx="8077200" cy="5098732"/>
          </a:xfrm>
          <a:prstGeom prst="rect">
            <a:avLst/>
          </a:prstGeom>
          <a:noFill/>
          <a:ln w="9525">
            <a:noFill/>
            <a:miter lim="800000"/>
            <a:headEnd/>
            <a:tailEnd/>
          </a:ln>
          <a:effectLst/>
        </p:spPr>
      </p:pic>
      <p:sp>
        <p:nvSpPr>
          <p:cNvPr id="3" name="Subtitle 2"/>
          <p:cNvSpPr>
            <a:spLocks noGrp="1"/>
          </p:cNvSpPr>
          <p:nvPr>
            <p:ph type="subTitle" idx="1"/>
          </p:nvPr>
        </p:nvSpPr>
        <p:spPr/>
        <p:txBody>
          <a:bodyPr/>
          <a:lstStyle/>
          <a:p>
            <a:r>
              <a:rPr lang="en-US" dirty="0" smtClean="0">
                <a:solidFill>
                  <a:schemeClr val="tx2">
                    <a:lumMod val="90000"/>
                  </a:schemeClr>
                </a:solidFill>
              </a:rPr>
              <a:t> </a:t>
            </a:r>
            <a:r>
              <a:rPr lang="en-US" sz="9600" b="1" dirty="0" smtClean="0">
                <a:solidFill>
                  <a:schemeClr val="tx2">
                    <a:lumMod val="90000"/>
                  </a:schemeClr>
                </a:solidFill>
                <a:effectLst>
                  <a:outerShdw blurRad="38100" dist="38100" dir="2700000" algn="tl">
                    <a:srgbClr val="000000">
                      <a:alpha val="43137"/>
                    </a:srgbClr>
                  </a:outerShdw>
                </a:effectLst>
              </a:rPr>
              <a:t>THE END</a:t>
            </a:r>
            <a:endParaRPr lang="en-US" sz="9600" b="1" dirty="0">
              <a:solidFill>
                <a:schemeClr val="tx2">
                  <a:lumMod val="90000"/>
                </a:schemeClr>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p:txBody>
          <a:bodyPr/>
          <a:lstStyle/>
          <a:p>
            <a:r>
              <a:rPr sz="8800" b="1" smtClean="0">
                <a:effectLst>
                  <a:outerShdw blurRad="38100" dist="38100" dir="2700000" algn="tl">
                    <a:srgbClr val="000000">
                      <a:alpha val="43137"/>
                    </a:srgbClr>
                  </a:outerShdw>
                </a:effectLst>
              </a:rPr>
              <a:t>COMING SOON</a:t>
            </a:r>
            <a:endParaRPr lang="en-US" sz="8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pPr marL="742950" indent="-742950">
              <a:buFont typeface="Wingdings"/>
              <a:buChar char=""/>
            </a:pPr>
            <a:r>
              <a:rPr lang="en-US" sz="3600" b="1" u="sng" dirty="0" smtClean="0">
                <a:solidFill>
                  <a:srgbClr val="FFC000"/>
                </a:solidFill>
                <a:effectLst>
                  <a:outerShdw blurRad="38100" dist="38100" dir="2700000" algn="tl">
                    <a:srgbClr val="000000">
                      <a:alpha val="43137"/>
                    </a:srgbClr>
                  </a:outerShdw>
                </a:effectLst>
              </a:rPr>
              <a:t>Resurrection of the dead saints</a:t>
            </a:r>
            <a:endParaRPr lang="en-US" sz="3600" b="1" u="sng" dirty="0" smtClean="0">
              <a:solidFill>
                <a:srgbClr val="FFC000"/>
              </a:solidFill>
              <a:effectLst>
                <a:outerShdw blurRad="38100" dist="38100" dir="2700000" algn="tl">
                  <a:srgbClr val="000000">
                    <a:alpha val="43137"/>
                  </a:srgbClr>
                </a:outerShdw>
              </a:effectLst>
              <a:sym typeface="Wingdings"/>
            </a:endParaRPr>
          </a:p>
          <a:p>
            <a:pPr marL="742950" indent="-742950">
              <a:buNone/>
            </a:pPr>
            <a:r>
              <a:rPr lang="en-US" sz="3600" dirty="0" smtClean="0">
                <a:effectLst>
                  <a:outerShdw blurRad="38100" dist="38100" dir="2700000" algn="tl">
                    <a:srgbClr val="000000">
                      <a:alpha val="43137"/>
                    </a:srgbClr>
                  </a:outerShdw>
                </a:effectLst>
              </a:rPr>
              <a:t>Vs. 16: </a:t>
            </a:r>
            <a:r>
              <a:rPr lang="en-US" sz="3600" dirty="0" smtClean="0">
                <a:solidFill>
                  <a:srgbClr val="FFFF00"/>
                </a:solidFill>
                <a:effectLst>
                  <a:outerShdw blurRad="38100" dist="38100" dir="2700000" algn="tl">
                    <a:srgbClr val="000000">
                      <a:alpha val="43137"/>
                    </a:srgbClr>
                  </a:outerShdw>
                </a:effectLst>
              </a:rPr>
              <a:t>“dead in Christ shall rise first” </a:t>
            </a:r>
            <a:r>
              <a:rPr lang="en-US" sz="3600" dirty="0" smtClean="0">
                <a:effectLst>
                  <a:outerShdw blurRad="38100" dist="38100" dir="2700000" algn="tl">
                    <a:srgbClr val="000000">
                      <a:alpha val="43137"/>
                    </a:srgbClr>
                  </a:outerShdw>
                </a:effectLst>
              </a:rPr>
              <a:t>– </a:t>
            </a:r>
          </a:p>
          <a:p>
            <a:pPr marL="742950" indent="-742950">
              <a:buNone/>
            </a:pPr>
            <a:r>
              <a:rPr lang="en-US" sz="3600" dirty="0" smtClean="0">
                <a:effectLst>
                  <a:outerShdw blurRad="38100" dist="38100" dir="2700000" algn="tl">
                    <a:srgbClr val="000000">
                      <a:alpha val="43137"/>
                    </a:srgbClr>
                  </a:outerShdw>
                </a:effectLst>
              </a:rPr>
              <a:t>What will rise? </a:t>
            </a:r>
            <a:r>
              <a:rPr lang="en-US" sz="3600" dirty="0" smtClean="0">
                <a:solidFill>
                  <a:srgbClr val="FFFF00"/>
                </a:solidFill>
                <a:effectLst>
                  <a:outerShdw blurRad="38100" dist="38100" dir="2700000" algn="tl">
                    <a:srgbClr val="000000">
                      <a:alpha val="43137"/>
                    </a:srgbClr>
                  </a:outerShdw>
                </a:effectLst>
              </a:rPr>
              <a:t>Their physical bodies</a:t>
            </a:r>
          </a:p>
          <a:p>
            <a:pPr marL="742950" indent="-742950">
              <a:buNone/>
            </a:pPr>
            <a:r>
              <a:rPr lang="en-US" sz="3600" dirty="0" smtClean="0">
                <a:effectLst>
                  <a:outerShdw blurRad="38100" dist="38100" dir="2700000" algn="tl">
                    <a:srgbClr val="000000">
                      <a:alpha val="43137"/>
                    </a:srgbClr>
                  </a:outerShdw>
                </a:effectLst>
              </a:rPr>
              <a:t>From where will they rise? </a:t>
            </a:r>
            <a:r>
              <a:rPr lang="en-US" sz="3600" dirty="0" smtClean="0">
                <a:solidFill>
                  <a:srgbClr val="FFFF00"/>
                </a:solidFill>
                <a:effectLst>
                  <a:outerShdw blurRad="38100" dist="38100" dir="2700000" algn="tl">
                    <a:srgbClr val="000000">
                      <a:alpha val="43137"/>
                    </a:srgbClr>
                  </a:outerShdw>
                </a:effectLst>
              </a:rPr>
              <a:t>The Graves</a:t>
            </a:r>
            <a:r>
              <a:rPr lang="en-US" sz="3600" dirty="0" smtClean="0">
                <a:effectLst>
                  <a:outerShdw blurRad="38100" dist="38100" dir="2700000" algn="tl">
                    <a:srgbClr val="000000">
                      <a:alpha val="43137"/>
                    </a:srgbClr>
                  </a:outerShdw>
                </a:effectLst>
              </a:rPr>
              <a:t>: </a:t>
            </a:r>
            <a:r>
              <a:rPr lang="en-US" sz="3600" dirty="0" smtClean="0">
                <a:solidFill>
                  <a:srgbClr val="FFC000"/>
                </a:solidFill>
                <a:effectLst>
                  <a:outerShdw blurRad="38100" dist="38100" dir="2700000" algn="tl">
                    <a:srgbClr val="000000">
                      <a:alpha val="43137"/>
                    </a:srgbClr>
                  </a:outerShdw>
                </a:effectLst>
              </a:rPr>
              <a:t>The grave represents land or water; wherever their bodies are buried around the world.</a:t>
            </a:r>
          </a:p>
          <a:p>
            <a:pPr marL="742950" indent="-742950" algn="ctr">
              <a:buNone/>
            </a:pPr>
            <a:r>
              <a:rPr lang="en-US" sz="3600" u="sng" dirty="0" smtClean="0">
                <a:solidFill>
                  <a:srgbClr val="FFFF00"/>
                </a:solidFill>
                <a:effectLst>
                  <a:outerShdw blurRad="38100" dist="38100" dir="2700000" algn="tl">
                    <a:srgbClr val="000000">
                      <a:alpha val="43137"/>
                    </a:srgbClr>
                  </a:outerShdw>
                </a:effectLst>
              </a:rPr>
              <a:t>This resurrection is only for the saints!</a:t>
            </a:r>
          </a:p>
        </p:txBody>
      </p:sp>
      <p:sp>
        <p:nvSpPr>
          <p:cNvPr id="3" name="Title 2"/>
          <p:cNvSpPr>
            <a:spLocks noGrp="1"/>
          </p:cNvSpPr>
          <p:nvPr>
            <p:ph type="title"/>
          </p:nvPr>
        </p:nvSpPr>
        <p:spPr/>
        <p:txBody>
          <a:bodyPr>
            <a:normAutofit/>
          </a:bodyPr>
          <a:lstStyle/>
          <a:p>
            <a:pPr algn="ctr"/>
            <a:r>
              <a:rPr sz="7200" b="1" smtClean="0">
                <a:solidFill>
                  <a:srgbClr val="FFFF00"/>
                </a:solidFill>
                <a:effectLst>
                  <a:outerShdw blurRad="38100" dist="38100" dir="2700000" algn="tl">
                    <a:srgbClr val="000000">
                      <a:alpha val="43137"/>
                    </a:srgbClr>
                  </a:outerShdw>
                </a:effectLst>
              </a:rPr>
              <a:t>THE RAPTURE</a:t>
            </a:r>
            <a:endParaRPr lang="en-US" sz="7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47800" y="685800"/>
            <a:ext cx="6096000" cy="5541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4343400" y="3352800"/>
            <a:ext cx="4038600" cy="3028950"/>
          </a:xfrm>
          <a:prstGeom prst="rect">
            <a:avLst/>
          </a:prstGeom>
          <a:noFill/>
          <a:ln w="9525">
            <a:noFill/>
            <a:miter lim="800000"/>
            <a:headEnd/>
            <a:tailEnd/>
          </a:ln>
          <a:effectLst/>
        </p:spPr>
      </p:pic>
      <p:pic>
        <p:nvPicPr>
          <p:cNvPr id="65538" name="Picture 2" descr="http://ts3.mm.bing.net/th?id=I.4913585071456966&amp;pid=15.1"/>
          <p:cNvPicPr>
            <a:picLocks noChangeAspect="1" noChangeArrowheads="1"/>
          </p:cNvPicPr>
          <p:nvPr/>
        </p:nvPicPr>
        <p:blipFill>
          <a:blip r:embed="rId3" cstate="print"/>
          <a:srcRect/>
          <a:stretch>
            <a:fillRect/>
          </a:stretch>
        </p:blipFill>
        <p:spPr bwMode="auto">
          <a:xfrm>
            <a:off x="304800" y="304800"/>
            <a:ext cx="5181600" cy="3886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pPr marL="742950" indent="-742950">
              <a:buNone/>
            </a:pPr>
            <a:r>
              <a:rPr lang="en-US" sz="3600" b="1" dirty="0" smtClean="0">
                <a:solidFill>
                  <a:srgbClr val="FFC000"/>
                </a:solidFill>
                <a:effectLst>
                  <a:outerShdw blurRad="38100" dist="38100" dir="2700000" algn="tl">
                    <a:srgbClr val="000000">
                      <a:alpha val="43137"/>
                    </a:srgbClr>
                  </a:outerShdw>
                </a:effectLst>
                <a:sym typeface="Wingdings"/>
              </a:rPr>
              <a:t>  </a:t>
            </a:r>
            <a:r>
              <a:rPr lang="en-US" sz="3600" b="1" u="sng" dirty="0" smtClean="0">
                <a:solidFill>
                  <a:srgbClr val="FFC000"/>
                </a:solidFill>
                <a:effectLst>
                  <a:outerShdw blurRad="38100" dist="38100" dir="2700000" algn="tl">
                    <a:srgbClr val="000000">
                      <a:alpha val="43137"/>
                    </a:srgbClr>
                  </a:outerShdw>
                </a:effectLst>
                <a:sym typeface="Wingdings"/>
              </a:rPr>
              <a:t>Transforma</a:t>
            </a:r>
            <a:r>
              <a:rPr lang="en-US" sz="3600" b="1" u="sng" dirty="0" smtClean="0">
                <a:solidFill>
                  <a:srgbClr val="FFC000"/>
                </a:solidFill>
                <a:effectLst>
                  <a:outerShdw blurRad="38100" dist="38100" dir="2700000" algn="tl">
                    <a:srgbClr val="000000">
                      <a:alpha val="43137"/>
                    </a:srgbClr>
                  </a:outerShdw>
                </a:effectLst>
              </a:rPr>
              <a:t>tion of living saints</a:t>
            </a:r>
            <a:endParaRPr lang="en-US" sz="3600" b="1" u="sng" dirty="0" smtClean="0">
              <a:solidFill>
                <a:srgbClr val="FFC000"/>
              </a:solidFill>
              <a:effectLst>
                <a:outerShdw blurRad="38100" dist="38100" dir="2700000" algn="tl">
                  <a:srgbClr val="000000">
                    <a:alpha val="43137"/>
                  </a:srgbClr>
                </a:outerShdw>
              </a:effectLst>
              <a:sym typeface="Wingdings"/>
            </a:endParaRPr>
          </a:p>
          <a:p>
            <a:pPr marL="742950" indent="-742950" algn="ctr">
              <a:buNone/>
            </a:pPr>
            <a:r>
              <a:rPr lang="en-US" sz="3600" b="1" dirty="0" smtClean="0">
                <a:effectLst>
                  <a:outerShdw blurRad="38100" dist="38100" dir="2700000" algn="tl">
                    <a:srgbClr val="000000">
                      <a:alpha val="43137"/>
                    </a:srgbClr>
                  </a:outerShdw>
                </a:effectLst>
              </a:rPr>
              <a:t>1 Thess. 4: 17; 1 Cor. 15: 51-53</a:t>
            </a:r>
          </a:p>
          <a:p>
            <a:pPr marL="742950" indent="-742950">
              <a:buNone/>
            </a:pPr>
            <a:r>
              <a:rPr lang="en-US" sz="3600" dirty="0" smtClean="0">
                <a:effectLst>
                  <a:outerShdw blurRad="38100" dist="38100" dir="2700000" algn="tl">
                    <a:srgbClr val="000000">
                      <a:alpha val="43137"/>
                    </a:srgbClr>
                  </a:outerShdw>
                </a:effectLst>
              </a:rPr>
              <a:t>Vs. 17: </a:t>
            </a:r>
            <a:r>
              <a:rPr lang="en-US" sz="3600" dirty="0" smtClean="0">
                <a:solidFill>
                  <a:srgbClr val="FFFF00"/>
                </a:solidFill>
                <a:effectLst>
                  <a:outerShdw blurRad="38100" dist="38100" dir="2700000" algn="tl">
                    <a:srgbClr val="000000">
                      <a:alpha val="43137"/>
                    </a:srgbClr>
                  </a:outerShdw>
                </a:effectLst>
              </a:rPr>
              <a:t>“alive &amp; remain” </a:t>
            </a:r>
            <a:r>
              <a:rPr lang="en-US" sz="3600" dirty="0" smtClean="0">
                <a:effectLst>
                  <a:outerShdw blurRad="38100" dist="38100" dir="2700000" algn="tl">
                    <a:srgbClr val="000000">
                      <a:alpha val="43137"/>
                    </a:srgbClr>
                  </a:outerShdw>
                </a:effectLst>
              </a:rPr>
              <a:t>– The saints which are alive will then unite with the resurrected saints &amp; the Lord in the air.</a:t>
            </a:r>
          </a:p>
          <a:p>
            <a:pPr marL="742950" indent="-742950">
              <a:buNone/>
            </a:pPr>
            <a:r>
              <a:rPr lang="en-US" sz="3600" dirty="0" smtClean="0">
                <a:solidFill>
                  <a:srgbClr val="FFFF00"/>
                </a:solidFill>
                <a:effectLst>
                  <a:outerShdw blurRad="38100" dist="38100" dir="2700000" algn="tl">
                    <a:srgbClr val="000000">
                      <a:alpha val="43137"/>
                    </a:srgbClr>
                  </a:outerShdw>
                </a:effectLst>
              </a:rPr>
              <a:t>*</a:t>
            </a:r>
            <a:r>
              <a:rPr lang="en-US" sz="3600" dirty="0" smtClean="0">
                <a:effectLst>
                  <a:outerShdw blurRad="38100" dist="38100" dir="2700000" algn="tl">
                    <a:srgbClr val="000000">
                      <a:alpha val="43137"/>
                    </a:srgbClr>
                  </a:outerShdw>
                </a:effectLst>
              </a:rPr>
              <a:t> </a:t>
            </a:r>
            <a:r>
              <a:rPr lang="en-US" sz="3600" dirty="0" smtClean="0">
                <a:solidFill>
                  <a:srgbClr val="FFFF00"/>
                </a:solidFill>
                <a:effectLst>
                  <a:outerShdw blurRad="38100" dist="38100" dir="2700000" algn="tl">
                    <a:srgbClr val="000000">
                      <a:alpha val="43137"/>
                    </a:srgbClr>
                  </a:outerShdw>
                </a:effectLst>
              </a:rPr>
              <a:t>However they will have to receive a new body just like the dead in Christ did.</a:t>
            </a:r>
          </a:p>
        </p:txBody>
      </p:sp>
      <p:sp>
        <p:nvSpPr>
          <p:cNvPr id="3" name="Title 2"/>
          <p:cNvSpPr>
            <a:spLocks noGrp="1"/>
          </p:cNvSpPr>
          <p:nvPr>
            <p:ph type="title"/>
          </p:nvPr>
        </p:nvSpPr>
        <p:spPr/>
        <p:txBody>
          <a:bodyPr>
            <a:normAutofit/>
          </a:bodyPr>
          <a:lstStyle/>
          <a:p>
            <a:pPr algn="ctr"/>
            <a:r>
              <a:rPr sz="7200" b="1" smtClean="0">
                <a:solidFill>
                  <a:srgbClr val="FFFF00"/>
                </a:solidFill>
                <a:effectLst>
                  <a:outerShdw blurRad="38100" dist="38100" dir="2700000" algn="tl">
                    <a:srgbClr val="000000">
                      <a:alpha val="43137"/>
                    </a:srgbClr>
                  </a:outerShdw>
                </a:effectLst>
              </a:rPr>
              <a:t>THE RAPTURE</a:t>
            </a:r>
            <a:endParaRPr lang="en-US" sz="7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pPr marL="742950" indent="-742950">
              <a:buNone/>
            </a:pPr>
            <a:r>
              <a:rPr lang="en-US" sz="3600" b="1" dirty="0" smtClean="0">
                <a:solidFill>
                  <a:srgbClr val="FFC000"/>
                </a:solidFill>
                <a:effectLst>
                  <a:outerShdw blurRad="38100" dist="38100" dir="2700000" algn="tl">
                    <a:srgbClr val="000000">
                      <a:alpha val="43137"/>
                    </a:srgbClr>
                  </a:outerShdw>
                </a:effectLst>
                <a:sym typeface="Wingdings"/>
              </a:rPr>
              <a:t>  </a:t>
            </a:r>
            <a:r>
              <a:rPr lang="en-US" sz="3600" b="1" u="sng" dirty="0" smtClean="0">
                <a:solidFill>
                  <a:srgbClr val="FFC000"/>
                </a:solidFill>
                <a:effectLst>
                  <a:outerShdw blurRad="38100" dist="38100" dir="2700000" algn="tl">
                    <a:srgbClr val="000000">
                      <a:alpha val="43137"/>
                    </a:srgbClr>
                  </a:outerShdw>
                </a:effectLst>
                <a:sym typeface="Wingdings"/>
              </a:rPr>
              <a:t>Transforma</a:t>
            </a:r>
            <a:r>
              <a:rPr lang="en-US" sz="3600" b="1" u="sng" dirty="0" smtClean="0">
                <a:solidFill>
                  <a:srgbClr val="FFC000"/>
                </a:solidFill>
                <a:effectLst>
                  <a:outerShdw blurRad="38100" dist="38100" dir="2700000" algn="tl">
                    <a:srgbClr val="000000">
                      <a:alpha val="43137"/>
                    </a:srgbClr>
                  </a:outerShdw>
                </a:effectLst>
              </a:rPr>
              <a:t>tion of living saints</a:t>
            </a:r>
            <a:endParaRPr lang="en-US" sz="3600" b="1" u="sng" dirty="0" smtClean="0">
              <a:solidFill>
                <a:srgbClr val="FFC000"/>
              </a:solidFill>
              <a:effectLst>
                <a:outerShdw blurRad="38100" dist="38100" dir="2700000" algn="tl">
                  <a:srgbClr val="000000">
                    <a:alpha val="43137"/>
                  </a:srgbClr>
                </a:outerShdw>
              </a:effectLst>
              <a:sym typeface="Wingdings"/>
            </a:endParaRPr>
          </a:p>
          <a:p>
            <a:pPr marL="742950" indent="-742950" algn="ctr">
              <a:buNone/>
            </a:pPr>
            <a:r>
              <a:rPr lang="en-US" sz="3600" b="1" dirty="0" smtClean="0">
                <a:solidFill>
                  <a:srgbClr val="FFFF00"/>
                </a:solidFill>
                <a:effectLst>
                  <a:outerShdw blurRad="38100" dist="38100" dir="2700000" algn="tl">
                    <a:srgbClr val="000000">
                      <a:alpha val="43137"/>
                    </a:srgbClr>
                  </a:outerShdw>
                </a:effectLst>
              </a:rPr>
              <a:t>* 1 Cor. 15: 51-53</a:t>
            </a:r>
          </a:p>
          <a:p>
            <a:pPr marL="742950" indent="-742950">
              <a:buNone/>
            </a:pPr>
            <a:r>
              <a:rPr lang="en-US" sz="3600" dirty="0" smtClean="0">
                <a:effectLst>
                  <a:outerShdw blurRad="38100" dist="38100" dir="2700000" algn="tl">
                    <a:srgbClr val="000000">
                      <a:alpha val="43137"/>
                    </a:srgbClr>
                  </a:outerShdw>
                </a:effectLst>
              </a:rPr>
              <a:t>Vs. 51: </a:t>
            </a:r>
            <a:r>
              <a:rPr lang="en-US" sz="3600" dirty="0" smtClean="0">
                <a:solidFill>
                  <a:srgbClr val="FFFF00"/>
                </a:solidFill>
                <a:effectLst>
                  <a:outerShdw blurRad="38100" dist="38100" dir="2700000" algn="tl">
                    <a:srgbClr val="000000">
                      <a:alpha val="43137"/>
                    </a:srgbClr>
                  </a:outerShdw>
                </a:effectLst>
              </a:rPr>
              <a:t>“mystery” </a:t>
            </a:r>
            <a:r>
              <a:rPr lang="en-US" sz="3600" dirty="0" smtClean="0">
                <a:effectLst>
                  <a:outerShdw blurRad="38100" dist="38100" dir="2700000" algn="tl">
                    <a:srgbClr val="000000">
                      <a:alpha val="43137"/>
                    </a:srgbClr>
                  </a:outerShdw>
                </a:effectLst>
              </a:rPr>
              <a:t>– A secret – which is: </a:t>
            </a:r>
          </a:p>
          <a:p>
            <a:pPr marL="742950" indent="-742950">
              <a:buNone/>
            </a:pPr>
            <a:r>
              <a:rPr lang="en-US" sz="3600" b="1" i="1" dirty="0" smtClean="0">
                <a:solidFill>
                  <a:srgbClr val="FFFF00"/>
                </a:solidFill>
                <a:effectLst>
                  <a:outerShdw blurRad="38100" dist="38100" dir="2700000" algn="tl">
                    <a:srgbClr val="000000">
                      <a:alpha val="43137"/>
                    </a:srgbClr>
                  </a:outerShdw>
                </a:effectLst>
              </a:rPr>
              <a:t>“We shall not all die, but we shall all be transformed”</a:t>
            </a:r>
            <a:endParaRPr lang="en-US" sz="3600" dirty="0" smtClean="0">
              <a:solidFill>
                <a:srgbClr val="FFFF00"/>
              </a:solidFill>
              <a:effectLst>
                <a:outerShdw blurRad="38100" dist="38100" dir="2700000" algn="tl">
                  <a:srgbClr val="000000">
                    <a:alpha val="43137"/>
                  </a:srgbClr>
                </a:outerShdw>
              </a:effectLst>
            </a:endParaRPr>
          </a:p>
          <a:p>
            <a:pPr marL="742950" indent="-742950">
              <a:buNone/>
            </a:pPr>
            <a:endParaRPr lang="en-US" sz="3600" dirty="0" smtClean="0">
              <a:effectLst>
                <a:outerShdw blurRad="38100" dist="38100" dir="2700000" algn="tl">
                  <a:srgbClr val="000000">
                    <a:alpha val="43137"/>
                  </a:srgbClr>
                </a:outerShdw>
              </a:effectLst>
            </a:endParaRPr>
          </a:p>
          <a:p>
            <a:pPr marL="742950" indent="-742950">
              <a:buNone/>
            </a:pPr>
            <a:r>
              <a:rPr lang="en-US" sz="3600" b="1" dirty="0" smtClean="0">
                <a:solidFill>
                  <a:srgbClr val="FFC000"/>
                </a:solidFill>
                <a:effectLst>
                  <a:outerShdw blurRad="38100" dist="38100" dir="2700000" algn="tl">
                    <a:srgbClr val="000000">
                      <a:alpha val="43137"/>
                    </a:srgbClr>
                  </a:outerShdw>
                </a:effectLst>
              </a:rPr>
              <a:t>All saints will receive a glorified body whether  you are dead or alive!</a:t>
            </a:r>
          </a:p>
        </p:txBody>
      </p:sp>
      <p:sp>
        <p:nvSpPr>
          <p:cNvPr id="3" name="Title 2"/>
          <p:cNvSpPr>
            <a:spLocks noGrp="1"/>
          </p:cNvSpPr>
          <p:nvPr>
            <p:ph type="title"/>
          </p:nvPr>
        </p:nvSpPr>
        <p:spPr/>
        <p:txBody>
          <a:bodyPr>
            <a:normAutofit/>
          </a:bodyPr>
          <a:lstStyle/>
          <a:p>
            <a:pPr algn="ctr"/>
            <a:r>
              <a:rPr sz="7200" b="1" smtClean="0">
                <a:solidFill>
                  <a:srgbClr val="FFFF00"/>
                </a:solidFill>
                <a:effectLst>
                  <a:outerShdw blurRad="38100" dist="38100" dir="2700000" algn="tl">
                    <a:srgbClr val="000000">
                      <a:alpha val="43137"/>
                    </a:srgbClr>
                  </a:outerShdw>
                </a:effectLst>
              </a:rPr>
              <a:t>THE RAPTURE</a:t>
            </a:r>
            <a:endParaRPr lang="en-US" sz="7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pPr marL="742950" indent="-742950">
              <a:buFont typeface="Wingdings"/>
              <a:buChar char=""/>
            </a:pPr>
            <a:r>
              <a:rPr lang="en-US" sz="3600" b="1" u="sng" dirty="0" smtClean="0">
                <a:solidFill>
                  <a:srgbClr val="FFC000"/>
                </a:solidFill>
                <a:effectLst>
                  <a:outerShdw blurRad="38100" dist="38100" dir="2700000" algn="tl">
                    <a:srgbClr val="000000">
                      <a:alpha val="43137"/>
                    </a:srgbClr>
                  </a:outerShdw>
                </a:effectLst>
                <a:sym typeface="Wingdings"/>
              </a:rPr>
              <a:t>Transforma</a:t>
            </a:r>
            <a:r>
              <a:rPr lang="en-US" sz="3600" b="1" u="sng" dirty="0" smtClean="0">
                <a:solidFill>
                  <a:srgbClr val="FFC000"/>
                </a:solidFill>
                <a:effectLst>
                  <a:outerShdw blurRad="38100" dist="38100" dir="2700000" algn="tl">
                    <a:srgbClr val="000000">
                      <a:alpha val="43137"/>
                    </a:srgbClr>
                  </a:outerShdw>
                </a:effectLst>
              </a:rPr>
              <a:t>tion of living saints</a:t>
            </a:r>
            <a:endParaRPr lang="en-US" sz="3600" b="1" u="sng" dirty="0" smtClean="0">
              <a:solidFill>
                <a:srgbClr val="FFC000"/>
              </a:solidFill>
              <a:effectLst>
                <a:outerShdw blurRad="38100" dist="38100" dir="2700000" algn="tl">
                  <a:srgbClr val="000000">
                    <a:alpha val="43137"/>
                  </a:srgbClr>
                </a:outerShdw>
              </a:effectLst>
              <a:sym typeface="Wingdings"/>
            </a:endParaRPr>
          </a:p>
          <a:p>
            <a:pPr marL="742950" indent="-742950">
              <a:buNone/>
            </a:pPr>
            <a:r>
              <a:rPr lang="en-US" sz="3600" dirty="0" smtClean="0">
                <a:effectLst>
                  <a:outerShdw blurRad="38100" dist="38100" dir="2700000" algn="tl">
                    <a:srgbClr val="000000">
                      <a:alpha val="43137"/>
                    </a:srgbClr>
                  </a:outerShdw>
                </a:effectLst>
              </a:rPr>
              <a:t>Vs. 52: </a:t>
            </a:r>
            <a:r>
              <a:rPr lang="en-US" sz="3600" dirty="0" smtClean="0">
                <a:solidFill>
                  <a:srgbClr val="FFFF00"/>
                </a:solidFill>
                <a:effectLst>
                  <a:outerShdw blurRad="38100" dist="38100" dir="2700000" algn="tl">
                    <a:srgbClr val="000000">
                      <a:alpha val="43137"/>
                    </a:srgbClr>
                  </a:outerShdw>
                </a:effectLst>
              </a:rPr>
              <a:t>“dead raised incorruptible” </a:t>
            </a:r>
            <a:r>
              <a:rPr lang="en-US" sz="3600" dirty="0" smtClean="0">
                <a:effectLst>
                  <a:outerShdw blurRad="38100" dist="38100" dir="2700000" algn="tl">
                    <a:srgbClr val="000000">
                      <a:alpha val="43137"/>
                    </a:srgbClr>
                  </a:outerShdw>
                </a:effectLst>
              </a:rPr>
              <a:t>– Never to decay anymore</a:t>
            </a:r>
          </a:p>
          <a:p>
            <a:pPr marL="742950" indent="-742950">
              <a:buNone/>
            </a:pPr>
            <a:r>
              <a:rPr lang="en-US" sz="3600" dirty="0" smtClean="0">
                <a:effectLst>
                  <a:outerShdw blurRad="38100" dist="38100" dir="2700000" algn="tl">
                    <a:srgbClr val="000000">
                      <a:alpha val="43137"/>
                    </a:srgbClr>
                  </a:outerShdw>
                </a:effectLst>
              </a:rPr>
              <a:t>Vs. 53: </a:t>
            </a:r>
            <a:r>
              <a:rPr lang="en-US" sz="3600" dirty="0" smtClean="0">
                <a:solidFill>
                  <a:srgbClr val="FFFF00"/>
                </a:solidFill>
                <a:effectLst>
                  <a:outerShdw blurRad="38100" dist="38100" dir="2700000" algn="tl">
                    <a:srgbClr val="000000">
                      <a:alpha val="43137"/>
                    </a:srgbClr>
                  </a:outerShdw>
                </a:effectLst>
              </a:rPr>
              <a:t>mortal to immortality</a:t>
            </a:r>
            <a:r>
              <a:rPr lang="en-US" sz="3600" dirty="0" smtClean="0">
                <a:effectLst>
                  <a:outerShdw blurRad="38100" dist="38100" dir="2700000" algn="tl">
                    <a:srgbClr val="000000">
                      <a:alpha val="43137"/>
                    </a:srgbClr>
                  </a:outerShdw>
                </a:effectLst>
              </a:rPr>
              <a:t>: from a state of being liable or destined to die </a:t>
            </a:r>
            <a:r>
              <a:rPr lang="en-US" sz="3600" dirty="0" smtClean="0">
                <a:solidFill>
                  <a:srgbClr val="FFC000"/>
                </a:solidFill>
                <a:effectLst>
                  <a:outerShdw blurRad="38100" dist="38100" dir="2700000" algn="tl">
                    <a:srgbClr val="000000">
                      <a:alpha val="43137"/>
                    </a:srgbClr>
                  </a:outerShdw>
                </a:effectLst>
              </a:rPr>
              <a:t>to never die again; deathlessness.</a:t>
            </a:r>
          </a:p>
        </p:txBody>
      </p:sp>
      <p:sp>
        <p:nvSpPr>
          <p:cNvPr id="3" name="Title 2"/>
          <p:cNvSpPr>
            <a:spLocks noGrp="1"/>
          </p:cNvSpPr>
          <p:nvPr>
            <p:ph type="title"/>
          </p:nvPr>
        </p:nvSpPr>
        <p:spPr/>
        <p:txBody>
          <a:bodyPr>
            <a:normAutofit/>
          </a:bodyPr>
          <a:lstStyle/>
          <a:p>
            <a:pPr algn="ctr"/>
            <a:r>
              <a:rPr sz="7200" b="1" smtClean="0">
                <a:solidFill>
                  <a:srgbClr val="FFFF00"/>
                </a:solidFill>
                <a:effectLst>
                  <a:outerShdw blurRad="38100" dist="38100" dir="2700000" algn="tl">
                    <a:srgbClr val="000000">
                      <a:alpha val="43137"/>
                    </a:srgbClr>
                  </a:outerShdw>
                </a:effectLst>
              </a:rPr>
              <a:t>THE RAPTURE</a:t>
            </a:r>
            <a:endParaRPr lang="en-US" sz="7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57200"/>
            <a:ext cx="7924800" cy="1200329"/>
          </a:xfrm>
          <a:prstGeom prst="rect">
            <a:avLst/>
          </a:prstGeom>
          <a:noFill/>
        </p:spPr>
        <p:txBody>
          <a:bodyPr wrap="square" rtlCol="0">
            <a:spAutoFit/>
          </a:bodyPr>
          <a:lstStyle/>
          <a:p>
            <a:pPr algn="ctr"/>
            <a:r>
              <a:rPr lang="en-US" sz="3600" b="1" u="sng" dirty="0" smtClean="0">
                <a:solidFill>
                  <a:srgbClr val="FFC000"/>
                </a:solidFill>
                <a:effectLst>
                  <a:outerShdw blurRad="38100" dist="38100" dir="2700000" algn="tl">
                    <a:srgbClr val="000000">
                      <a:alpha val="43137"/>
                    </a:srgbClr>
                  </a:outerShdw>
                </a:effectLst>
              </a:rPr>
              <a:t>Distinctions between the </a:t>
            </a:r>
            <a:r>
              <a:rPr lang="en-US" sz="3600" b="1" u="sng" dirty="0" smtClean="0">
                <a:solidFill>
                  <a:srgbClr val="FFFF00"/>
                </a:solidFill>
                <a:effectLst>
                  <a:outerShdw blurRad="38100" dist="38100" dir="2700000" algn="tl">
                    <a:srgbClr val="000000">
                      <a:alpha val="43137"/>
                    </a:srgbClr>
                  </a:outerShdw>
                </a:effectLst>
              </a:rPr>
              <a:t>Rapture</a:t>
            </a:r>
            <a:r>
              <a:rPr lang="en-US" sz="3600" b="1" u="sng" dirty="0" smtClean="0">
                <a:solidFill>
                  <a:srgbClr val="FFC000"/>
                </a:solidFill>
                <a:effectLst>
                  <a:outerShdw blurRad="38100" dist="38100" dir="2700000" algn="tl">
                    <a:srgbClr val="000000">
                      <a:alpha val="43137"/>
                    </a:srgbClr>
                  </a:outerShdw>
                </a:effectLst>
              </a:rPr>
              <a:t> &amp; the </a:t>
            </a:r>
            <a:r>
              <a:rPr lang="en-US" sz="3600" b="1" u="sng" dirty="0" smtClean="0">
                <a:solidFill>
                  <a:schemeClr val="tx2"/>
                </a:solidFill>
                <a:effectLst>
                  <a:outerShdw blurRad="38100" dist="38100" dir="2700000" algn="tl">
                    <a:srgbClr val="000000">
                      <a:alpha val="43137"/>
                    </a:srgbClr>
                  </a:outerShdw>
                </a:effectLst>
              </a:rPr>
              <a:t>2</a:t>
            </a:r>
            <a:r>
              <a:rPr lang="en-US" sz="3600" b="1" u="sng" baseline="30000" dirty="0" smtClean="0">
                <a:solidFill>
                  <a:schemeClr val="tx2"/>
                </a:solidFill>
                <a:effectLst>
                  <a:outerShdw blurRad="38100" dist="38100" dir="2700000" algn="tl">
                    <a:srgbClr val="000000">
                      <a:alpha val="43137"/>
                    </a:srgbClr>
                  </a:outerShdw>
                </a:effectLst>
              </a:rPr>
              <a:t>nd</a:t>
            </a:r>
            <a:r>
              <a:rPr lang="en-US" sz="3600" b="1" u="sng" dirty="0" smtClean="0">
                <a:solidFill>
                  <a:schemeClr val="tx2"/>
                </a:solidFill>
                <a:effectLst>
                  <a:outerShdw blurRad="38100" dist="38100" dir="2700000" algn="tl">
                    <a:srgbClr val="000000">
                      <a:alpha val="43137"/>
                    </a:srgbClr>
                  </a:outerShdw>
                </a:effectLst>
              </a:rPr>
              <a:t> Coming</a:t>
            </a:r>
            <a:endParaRPr lang="en-US" sz="3600" b="1" u="sng" dirty="0">
              <a:solidFill>
                <a:schemeClr val="tx2"/>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nvGraphicFramePr>
        <p:xfrm>
          <a:off x="457200" y="1905000"/>
          <a:ext cx="8305800" cy="4241800"/>
        </p:xfrm>
        <a:graphic>
          <a:graphicData uri="http://schemas.openxmlformats.org/drawingml/2006/table">
            <a:tbl>
              <a:tblPr firstRow="1" bandRow="1">
                <a:tableStyleId>{5C22544A-7EE6-4342-B048-85BDC9FD1C3A}</a:tableStyleId>
              </a:tblPr>
              <a:tblGrid>
                <a:gridCol w="4152900"/>
                <a:gridCol w="4152900"/>
              </a:tblGrid>
              <a:tr h="370840">
                <a:tc>
                  <a:txBody>
                    <a:bodyPr/>
                    <a:lstStyle/>
                    <a:p>
                      <a:pPr algn="ctr"/>
                      <a:r>
                        <a:rPr lang="en-US" sz="3200" dirty="0" smtClean="0">
                          <a:solidFill>
                            <a:srgbClr val="FFFF00"/>
                          </a:solidFill>
                          <a:effectLst>
                            <a:outerShdw blurRad="38100" dist="38100" dir="2700000" algn="tl">
                              <a:srgbClr val="000000">
                                <a:alpha val="43137"/>
                              </a:srgbClr>
                            </a:outerShdw>
                          </a:effectLst>
                        </a:rPr>
                        <a:t>RAPTURE</a:t>
                      </a:r>
                      <a:endParaRPr lang="en-US" sz="3200" dirty="0">
                        <a:solidFill>
                          <a:srgbClr val="FFFF00"/>
                        </a:solidFill>
                        <a:effectLst>
                          <a:outerShdw blurRad="38100" dist="38100" dir="2700000" algn="tl">
                            <a:srgbClr val="000000">
                              <a:alpha val="43137"/>
                            </a:srgbClr>
                          </a:outerShdw>
                        </a:effectLst>
                      </a:endParaRPr>
                    </a:p>
                  </a:txBody>
                  <a:tcPr/>
                </a:tc>
                <a:tc>
                  <a:txBody>
                    <a:bodyPr/>
                    <a:lstStyle/>
                    <a:p>
                      <a:pPr algn="ctr"/>
                      <a:r>
                        <a:rPr lang="en-US" sz="3200" dirty="0" smtClean="0">
                          <a:solidFill>
                            <a:schemeClr val="tx2"/>
                          </a:solidFill>
                          <a:effectLst>
                            <a:outerShdw blurRad="38100" dist="38100" dir="2700000" algn="tl">
                              <a:srgbClr val="000000">
                                <a:alpha val="43137"/>
                              </a:srgbClr>
                            </a:outerShdw>
                          </a:effectLst>
                        </a:rPr>
                        <a:t>2</a:t>
                      </a:r>
                      <a:r>
                        <a:rPr lang="en-US" sz="3200" baseline="30000" dirty="0" smtClean="0">
                          <a:solidFill>
                            <a:schemeClr val="tx2"/>
                          </a:solidFill>
                          <a:effectLst>
                            <a:outerShdw blurRad="38100" dist="38100" dir="2700000" algn="tl">
                              <a:srgbClr val="000000">
                                <a:alpha val="43137"/>
                              </a:srgbClr>
                            </a:outerShdw>
                          </a:effectLst>
                        </a:rPr>
                        <a:t>nd</a:t>
                      </a:r>
                      <a:r>
                        <a:rPr lang="en-US" sz="3200" dirty="0" smtClean="0">
                          <a:solidFill>
                            <a:schemeClr val="tx2"/>
                          </a:solidFill>
                          <a:effectLst>
                            <a:outerShdw blurRad="38100" dist="38100" dir="2700000" algn="tl">
                              <a:srgbClr val="000000">
                                <a:alpha val="43137"/>
                              </a:srgbClr>
                            </a:outerShdw>
                          </a:effectLst>
                        </a:rPr>
                        <a:t> Coming</a:t>
                      </a:r>
                      <a:endParaRPr lang="en-US" sz="3200" dirty="0">
                        <a:solidFill>
                          <a:schemeClr val="tx2"/>
                        </a:solidFill>
                        <a:effectLst>
                          <a:outerShdw blurRad="38100" dist="38100" dir="2700000" algn="tl">
                            <a:srgbClr val="000000">
                              <a:alpha val="43137"/>
                            </a:srgbClr>
                          </a:outerShdw>
                        </a:effectLst>
                      </a:endParaRPr>
                    </a:p>
                  </a:txBody>
                  <a:tcPr/>
                </a:tc>
              </a:tr>
              <a:tr h="370840">
                <a:tc>
                  <a:txBody>
                    <a:bodyPr/>
                    <a:lstStyle/>
                    <a:p>
                      <a:r>
                        <a:rPr lang="en-US" sz="2400" b="0" dirty="0" smtClean="0">
                          <a:solidFill>
                            <a:schemeClr val="bg1"/>
                          </a:solidFill>
                          <a:effectLst/>
                        </a:rPr>
                        <a:t>Christ</a:t>
                      </a:r>
                      <a:r>
                        <a:rPr lang="en-US" sz="2400" b="0" baseline="0" dirty="0" smtClean="0">
                          <a:solidFill>
                            <a:schemeClr val="bg1"/>
                          </a:solidFill>
                          <a:effectLst/>
                        </a:rPr>
                        <a:t> does not appear on the earth (The action is up </a:t>
                      </a:r>
                      <a:r>
                        <a:rPr lang="en-US" sz="2400" b="0" baseline="0" dirty="0" smtClean="0">
                          <a:solidFill>
                            <a:schemeClr val="bg1"/>
                          </a:solidFill>
                          <a:effectLst/>
                          <a:sym typeface="Wingdings"/>
                        </a:rPr>
                        <a:t></a:t>
                      </a:r>
                      <a:r>
                        <a:rPr lang="en-US" sz="2400" b="0" baseline="0" dirty="0" smtClean="0">
                          <a:solidFill>
                            <a:schemeClr val="bg1"/>
                          </a:solidFill>
                          <a:effectLst/>
                        </a:rPr>
                        <a:t>)</a:t>
                      </a:r>
                      <a:endParaRPr lang="en-US" sz="2400" b="0" dirty="0">
                        <a:solidFill>
                          <a:schemeClr val="bg1"/>
                        </a:solidFill>
                        <a:effectLst/>
                      </a:endParaRPr>
                    </a:p>
                  </a:txBody>
                  <a:tcPr/>
                </a:tc>
                <a:tc>
                  <a:txBody>
                    <a:bodyPr/>
                    <a:lstStyle/>
                    <a:p>
                      <a:r>
                        <a:rPr lang="en-US" sz="2400" b="0" dirty="0" smtClean="0">
                          <a:solidFill>
                            <a:srgbClr val="C00000"/>
                          </a:solidFill>
                          <a:effectLst/>
                        </a:rPr>
                        <a:t>Christ</a:t>
                      </a:r>
                      <a:r>
                        <a:rPr lang="en-US" sz="2400" b="0" baseline="0" dirty="0" smtClean="0">
                          <a:solidFill>
                            <a:srgbClr val="C00000"/>
                          </a:solidFill>
                          <a:effectLst/>
                        </a:rPr>
                        <a:t> appears to all the earth (The action is down </a:t>
                      </a:r>
                      <a:r>
                        <a:rPr lang="en-US" sz="2400" b="0" baseline="0" dirty="0" smtClean="0">
                          <a:solidFill>
                            <a:srgbClr val="C00000"/>
                          </a:solidFill>
                          <a:effectLst/>
                          <a:sym typeface="Wingdings"/>
                        </a:rPr>
                        <a:t></a:t>
                      </a:r>
                      <a:r>
                        <a:rPr lang="en-US" sz="2400" b="0" baseline="0" dirty="0" smtClean="0">
                          <a:solidFill>
                            <a:srgbClr val="C00000"/>
                          </a:solidFill>
                          <a:effectLst/>
                        </a:rPr>
                        <a:t>)</a:t>
                      </a:r>
                      <a:endParaRPr lang="en-US" sz="2400" b="0" dirty="0">
                        <a:solidFill>
                          <a:srgbClr val="C00000"/>
                        </a:solidFill>
                        <a:effectLs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bg1"/>
                          </a:solidFill>
                          <a:effectLst/>
                        </a:rPr>
                        <a:t>Christ</a:t>
                      </a:r>
                      <a:r>
                        <a:rPr lang="en-US" sz="2400" b="0" baseline="0" dirty="0" smtClean="0">
                          <a:solidFill>
                            <a:schemeClr val="bg1"/>
                          </a:solidFill>
                          <a:effectLst/>
                        </a:rPr>
                        <a:t> comes to claim his bride</a:t>
                      </a:r>
                      <a:endParaRPr lang="en-US" sz="2400" b="0" dirty="0" smtClean="0">
                        <a:solidFill>
                          <a:schemeClr val="bg1"/>
                        </a:solidFill>
                        <a:effectLst/>
                      </a:endParaRPr>
                    </a:p>
                  </a:txBody>
                  <a:tcPr/>
                </a:tc>
                <a:tc>
                  <a:txBody>
                    <a:bodyPr/>
                    <a:lstStyle/>
                    <a:p>
                      <a:r>
                        <a:rPr lang="en-US" sz="2400" b="0" dirty="0" smtClean="0">
                          <a:solidFill>
                            <a:srgbClr val="C00000"/>
                          </a:solidFill>
                          <a:effectLst/>
                        </a:rPr>
                        <a:t>Christ</a:t>
                      </a:r>
                      <a:r>
                        <a:rPr lang="en-US" sz="2400" b="0" baseline="0" dirty="0" smtClean="0">
                          <a:solidFill>
                            <a:srgbClr val="C00000"/>
                          </a:solidFill>
                          <a:effectLst/>
                        </a:rPr>
                        <a:t> returns with his bride</a:t>
                      </a:r>
                      <a:endParaRPr lang="en-US" sz="2400" b="0" dirty="0">
                        <a:solidFill>
                          <a:srgbClr val="C00000"/>
                        </a:solidFill>
                        <a:effectLst/>
                      </a:endParaRPr>
                    </a:p>
                  </a:txBody>
                  <a:tcPr/>
                </a:tc>
              </a:tr>
              <a:tr h="370840">
                <a:tc>
                  <a:txBody>
                    <a:bodyPr/>
                    <a:lstStyle/>
                    <a:p>
                      <a:r>
                        <a:rPr lang="en-US" sz="2400" b="0" dirty="0" smtClean="0">
                          <a:effectLst/>
                        </a:rPr>
                        <a:t>The Tribulation is about to begin</a:t>
                      </a:r>
                      <a:endParaRPr lang="en-US" sz="2400" b="0" dirty="0">
                        <a:effectLst/>
                      </a:endParaRPr>
                    </a:p>
                  </a:txBody>
                  <a:tcPr/>
                </a:tc>
                <a:tc>
                  <a:txBody>
                    <a:bodyPr/>
                    <a:lstStyle/>
                    <a:p>
                      <a:r>
                        <a:rPr lang="en-US" sz="2400" b="0" dirty="0" smtClean="0">
                          <a:solidFill>
                            <a:srgbClr val="C00000"/>
                          </a:solidFill>
                          <a:effectLst/>
                        </a:rPr>
                        <a:t>The Millennial Kingdom is about to begin</a:t>
                      </a:r>
                      <a:endParaRPr lang="en-US" sz="2400" b="0" dirty="0">
                        <a:solidFill>
                          <a:srgbClr val="C00000"/>
                        </a:solidFill>
                        <a:effectLst/>
                      </a:endParaRPr>
                    </a:p>
                  </a:txBody>
                  <a:tcPr/>
                </a:tc>
              </a:tr>
              <a:tr h="370840">
                <a:tc>
                  <a:txBody>
                    <a:bodyPr/>
                    <a:lstStyle/>
                    <a:p>
                      <a:r>
                        <a:rPr lang="en-US" sz="2400" b="0" dirty="0" smtClean="0">
                          <a:effectLst/>
                        </a:rPr>
                        <a:t>It is related to the church</a:t>
                      </a:r>
                      <a:endParaRPr lang="en-US" sz="2400" b="0" dirty="0">
                        <a:effectLst/>
                      </a:endParaRPr>
                    </a:p>
                  </a:txBody>
                  <a:tcPr/>
                </a:tc>
                <a:tc>
                  <a:txBody>
                    <a:bodyPr/>
                    <a:lstStyle/>
                    <a:p>
                      <a:r>
                        <a:rPr lang="en-US" sz="2400" b="0" dirty="0" smtClean="0">
                          <a:solidFill>
                            <a:srgbClr val="C00000"/>
                          </a:solidFill>
                          <a:effectLst/>
                        </a:rPr>
                        <a:t>It is related to Israel &amp; the world</a:t>
                      </a:r>
                      <a:endParaRPr lang="en-US" sz="2400" b="0" dirty="0">
                        <a:solidFill>
                          <a:srgbClr val="C00000"/>
                        </a:solidFill>
                        <a:effectLst/>
                      </a:endParaRPr>
                    </a:p>
                  </a:txBody>
                  <a:tcPr/>
                </a:tc>
              </a:tr>
              <a:tr h="370840">
                <a:tc>
                  <a:txBody>
                    <a:bodyPr/>
                    <a:lstStyle/>
                    <a:p>
                      <a:endParaRPr lang="en-US" b="0" dirty="0">
                        <a:effectLst/>
                      </a:endParaRPr>
                    </a:p>
                  </a:txBody>
                  <a:tcPr/>
                </a:tc>
                <a:tc>
                  <a:txBody>
                    <a:bodyPr/>
                    <a:lstStyle/>
                    <a:p>
                      <a:endParaRPr lang="en-US" b="0" dirty="0">
                        <a:solidFill>
                          <a:srgbClr val="00B050"/>
                        </a:solidFill>
                        <a:effectLst/>
                      </a:endParaRP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8000"/>
          </a:blip>
          <a:srcRect/>
          <a:stretch>
            <a:fillRect/>
          </a:stretch>
        </p:blipFill>
        <p:spPr bwMode="auto">
          <a:xfrm>
            <a:off x="533400" y="609600"/>
            <a:ext cx="8077200" cy="5098732"/>
          </a:xfrm>
          <a:prstGeom prst="rect">
            <a:avLst/>
          </a:prstGeom>
          <a:noFill/>
          <a:ln w="9525">
            <a:noFill/>
            <a:miter lim="800000"/>
            <a:headEnd/>
            <a:tailEnd/>
          </a:ln>
          <a:effectLst/>
        </p:spPr>
      </p:pic>
      <p:sp>
        <p:nvSpPr>
          <p:cNvPr id="3" name="Subtitle 2"/>
          <p:cNvSpPr>
            <a:spLocks noGrp="1"/>
          </p:cNvSpPr>
          <p:nvPr>
            <p:ph type="subTitle" idx="1"/>
          </p:nvPr>
        </p:nvSpPr>
        <p:spPr/>
        <p:txBody>
          <a:bodyPr/>
          <a:lstStyle/>
          <a:p>
            <a:r>
              <a:rPr lang="en-US" dirty="0" smtClean="0">
                <a:solidFill>
                  <a:schemeClr val="tx2">
                    <a:lumMod val="90000"/>
                  </a:schemeClr>
                </a:solidFill>
              </a:rPr>
              <a:t> </a:t>
            </a:r>
            <a:r>
              <a:rPr lang="en-US" sz="9600" b="1" dirty="0" smtClean="0">
                <a:solidFill>
                  <a:schemeClr val="tx2">
                    <a:lumMod val="90000"/>
                  </a:schemeClr>
                </a:solidFill>
                <a:effectLst>
                  <a:outerShdw blurRad="38100" dist="38100" dir="2700000" algn="tl">
                    <a:srgbClr val="000000">
                      <a:alpha val="43137"/>
                    </a:srgbClr>
                  </a:outerShdw>
                </a:effectLst>
              </a:rPr>
              <a:t>THE END</a:t>
            </a:r>
            <a:endParaRPr lang="en-US" sz="9600" b="1" dirty="0">
              <a:solidFill>
                <a:schemeClr val="tx2">
                  <a:lumMod val="90000"/>
                </a:schemeClr>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p:txBody>
          <a:bodyPr/>
          <a:lstStyle/>
          <a:p>
            <a:r>
              <a:rPr sz="8800" b="1" smtClean="0">
                <a:effectLst>
                  <a:outerShdw blurRad="38100" dist="38100" dir="2700000" algn="tl">
                    <a:srgbClr val="000000">
                      <a:alpha val="43137"/>
                    </a:srgbClr>
                  </a:outerShdw>
                </a:effectLst>
              </a:rPr>
              <a:t>COMING SOON</a:t>
            </a:r>
            <a:endParaRPr lang="en-US" sz="8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52400" y="171450"/>
            <a:ext cx="8839200" cy="6534150"/>
          </a:xfrm>
          <a:prstGeom prst="rect">
            <a:avLst/>
          </a:prstGeom>
          <a:noFill/>
          <a:ln w="9525">
            <a:noFill/>
            <a:miter lim="800000"/>
            <a:headEnd/>
            <a:tailEnd/>
          </a:ln>
          <a:effectLst/>
        </p:spPr>
      </p:pic>
      <p:sp>
        <p:nvSpPr>
          <p:cNvPr id="6" name="Bevel 5"/>
          <p:cNvSpPr/>
          <p:nvPr/>
        </p:nvSpPr>
        <p:spPr>
          <a:xfrm>
            <a:off x="228600" y="1752600"/>
            <a:ext cx="1295400" cy="1600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3505200"/>
            <a:ext cx="1600200" cy="1524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 y="2133600"/>
            <a:ext cx="1066800" cy="584775"/>
          </a:xfrm>
          <a:prstGeom prst="rect">
            <a:avLst/>
          </a:prstGeom>
          <a:noFill/>
        </p:spPr>
        <p:txBody>
          <a:bodyPr wrap="square" rtlCol="0">
            <a:spAutoFit/>
          </a:bodyPr>
          <a:lstStyle/>
          <a:p>
            <a:pPr algn="ctr"/>
            <a:r>
              <a:rPr lang="en-US" sz="1600" dirty="0" smtClean="0"/>
              <a:t>CHURCH AGE</a:t>
            </a:r>
            <a:endParaRPr lang="en-US" sz="1600" dirty="0"/>
          </a:p>
        </p:txBody>
      </p:sp>
      <p:sp>
        <p:nvSpPr>
          <p:cNvPr id="10" name="TextBox 9"/>
          <p:cNvSpPr txBox="1"/>
          <p:nvPr/>
        </p:nvSpPr>
        <p:spPr>
          <a:xfrm>
            <a:off x="381000" y="3886200"/>
            <a:ext cx="1143000" cy="707886"/>
          </a:xfrm>
          <a:prstGeom prst="rect">
            <a:avLst/>
          </a:prstGeom>
          <a:noFill/>
        </p:spPr>
        <p:txBody>
          <a:bodyPr wrap="square" rtlCol="0">
            <a:spAutoFit/>
          </a:bodyPr>
          <a:lstStyle/>
          <a:p>
            <a:pPr algn="ctr"/>
            <a:r>
              <a:rPr lang="en-US" sz="2000" b="1" dirty="0" smtClean="0">
                <a:solidFill>
                  <a:schemeClr val="bg1"/>
                </a:solidFill>
              </a:rPr>
              <a:t>END TIMES</a:t>
            </a:r>
            <a:endParaRPr lang="en-US" sz="2000" b="1" dirty="0">
              <a:solidFill>
                <a:schemeClr val="bg1"/>
              </a:solidFill>
            </a:endParaRPr>
          </a:p>
        </p:txBody>
      </p:sp>
      <p:sp>
        <p:nvSpPr>
          <p:cNvPr id="11" name="Right Arrow 10"/>
          <p:cNvSpPr/>
          <p:nvPr/>
        </p:nvSpPr>
        <p:spPr>
          <a:xfrm>
            <a:off x="1600200" y="4191000"/>
            <a:ext cx="457200" cy="2286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orizontal Scroll 11"/>
          <p:cNvSpPr/>
          <p:nvPr/>
        </p:nvSpPr>
        <p:spPr>
          <a:xfrm>
            <a:off x="304800" y="228600"/>
            <a:ext cx="3124200" cy="838200"/>
          </a:xfrm>
          <a:prstGeom prst="horizontalScroll">
            <a:avLst/>
          </a:prstGeom>
          <a:blipFill>
            <a:blip r:embed="rId3" cstate="print"/>
            <a:tile tx="0" ty="0" sx="100000" sy="100000" flip="none" algn="tl"/>
          </a:blipFill>
          <a:ln>
            <a:solidFill>
              <a:schemeClr val="accent2">
                <a:lumMod val="50000"/>
              </a:schemeClr>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5800" y="381000"/>
            <a:ext cx="2286000"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rPr>
              <a:t>END TIMES</a:t>
            </a:r>
            <a:endParaRPr lang="en-US" sz="2800" b="1" dirty="0">
              <a:solidFill>
                <a:srgbClr val="C00000"/>
              </a:solidFill>
              <a:effectLst>
                <a:outerShdw blurRad="38100" dist="38100" dir="2700000" algn="tl">
                  <a:srgbClr val="000000">
                    <a:alpha val="43137"/>
                  </a:srgbClr>
                </a:outerShdw>
              </a:effectLst>
            </a:endParaRPr>
          </a:p>
        </p:txBody>
      </p:sp>
      <p:sp>
        <p:nvSpPr>
          <p:cNvPr id="14" name="Cloud 13"/>
          <p:cNvSpPr/>
          <p:nvPr/>
        </p:nvSpPr>
        <p:spPr>
          <a:xfrm>
            <a:off x="2667000" y="1143000"/>
            <a:ext cx="914400" cy="685800"/>
          </a:xfrm>
          <a:prstGeom prst="cloud">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3581400" y="914400"/>
            <a:ext cx="1219200" cy="914400"/>
          </a:xfrm>
          <a:prstGeom prst="cloud">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19400" y="1219200"/>
            <a:ext cx="838200" cy="523220"/>
          </a:xfrm>
          <a:prstGeom prst="rect">
            <a:avLst/>
          </a:prstGeom>
          <a:noFill/>
        </p:spPr>
        <p:txBody>
          <a:bodyPr wrap="square" rtlCol="0">
            <a:spAutoFit/>
          </a:bodyPr>
          <a:lstStyle/>
          <a:p>
            <a:r>
              <a:rPr lang="en-US" sz="1400" dirty="0" smtClean="0">
                <a:solidFill>
                  <a:schemeClr val="bg1"/>
                </a:solidFill>
              </a:rPr>
              <a:t>Bema Seat</a:t>
            </a:r>
            <a:endParaRPr lang="en-US" sz="1400" dirty="0">
              <a:solidFill>
                <a:schemeClr val="bg1"/>
              </a:solidFill>
            </a:endParaRPr>
          </a:p>
        </p:txBody>
      </p:sp>
      <p:sp>
        <p:nvSpPr>
          <p:cNvPr id="17" name="TextBox 16"/>
          <p:cNvSpPr txBox="1"/>
          <p:nvPr/>
        </p:nvSpPr>
        <p:spPr>
          <a:xfrm>
            <a:off x="3657600" y="1143000"/>
            <a:ext cx="1143000" cy="523220"/>
          </a:xfrm>
          <a:prstGeom prst="rect">
            <a:avLst/>
          </a:prstGeom>
          <a:noFill/>
        </p:spPr>
        <p:txBody>
          <a:bodyPr wrap="square" rtlCol="0">
            <a:spAutoFit/>
          </a:bodyPr>
          <a:lstStyle/>
          <a:p>
            <a:r>
              <a:rPr lang="en-US" sz="1400" dirty="0" smtClean="0">
                <a:solidFill>
                  <a:schemeClr val="bg1"/>
                </a:solidFill>
              </a:rPr>
              <a:t>Marriage  of the lamb</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 name="Rectangle 4"/>
          <p:cNvSpPr/>
          <p:nvPr/>
        </p:nvSpPr>
        <p:spPr>
          <a:xfrm>
            <a:off x="1905000" y="1524000"/>
            <a:ext cx="1371600" cy="685800"/>
          </a:xfrm>
          <a:prstGeom prst="rect">
            <a:avLst/>
          </a:prstGeom>
          <a:solidFill>
            <a:schemeClr val="bg1">
              <a:lumMod val="50000"/>
              <a:lumOff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29000" y="1524000"/>
            <a:ext cx="1524000" cy="685800"/>
          </a:xfrm>
          <a:prstGeom prst="rect">
            <a:avLst/>
          </a:prstGeom>
          <a:solidFill>
            <a:schemeClr val="bg1">
              <a:lumMod val="50000"/>
              <a:lumOff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57400" y="1524000"/>
            <a:ext cx="1066800" cy="646331"/>
          </a:xfrm>
          <a:prstGeom prst="rect">
            <a:avLst/>
          </a:prstGeom>
          <a:noFill/>
        </p:spPr>
        <p:txBody>
          <a:bodyPr wrap="square" rtlCol="0">
            <a:spAutoFit/>
          </a:bodyPr>
          <a:lstStyle/>
          <a:p>
            <a:pPr algn="ctr"/>
            <a:r>
              <a:rPr lang="en-US" dirty="0" smtClean="0"/>
              <a:t>Bema Seat</a:t>
            </a:r>
            <a:endParaRPr lang="en-US" dirty="0"/>
          </a:p>
        </p:txBody>
      </p:sp>
      <p:sp>
        <p:nvSpPr>
          <p:cNvPr id="8" name="TextBox 7"/>
          <p:cNvSpPr txBox="1"/>
          <p:nvPr/>
        </p:nvSpPr>
        <p:spPr>
          <a:xfrm>
            <a:off x="3429000" y="1524000"/>
            <a:ext cx="1524000" cy="646331"/>
          </a:xfrm>
          <a:prstGeom prst="rect">
            <a:avLst/>
          </a:prstGeom>
          <a:noFill/>
        </p:spPr>
        <p:txBody>
          <a:bodyPr wrap="square" rtlCol="0">
            <a:spAutoFit/>
          </a:bodyPr>
          <a:lstStyle/>
          <a:p>
            <a:pPr algn="ctr"/>
            <a:r>
              <a:rPr lang="en-US" dirty="0" smtClean="0"/>
              <a:t>Marriage of the Lamb</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a:bodyPr>
          <a:lstStyle/>
          <a:p>
            <a:r>
              <a:rPr lang="en-US" sz="3600" dirty="0" smtClean="0"/>
              <a:t>The word “</a:t>
            </a:r>
            <a:r>
              <a:rPr lang="en-US" sz="3600" dirty="0" smtClean="0">
                <a:solidFill>
                  <a:srgbClr val="FFFF00"/>
                </a:solidFill>
              </a:rPr>
              <a:t>rapture</a:t>
            </a:r>
            <a:r>
              <a:rPr lang="en-US" sz="3600" dirty="0" smtClean="0"/>
              <a:t>” is not the term used in the English Bible.</a:t>
            </a:r>
          </a:p>
          <a:p>
            <a:r>
              <a:rPr lang="en-US" sz="3600" dirty="0" smtClean="0">
                <a:solidFill>
                  <a:srgbClr val="FFFF00"/>
                </a:solidFill>
              </a:rPr>
              <a:t>RAPTURE</a:t>
            </a:r>
            <a:r>
              <a:rPr lang="en-US" sz="3600" dirty="0" smtClean="0"/>
              <a:t> means: Transported into a spiritual realm. </a:t>
            </a:r>
            <a:r>
              <a:rPr lang="en-US" sz="3600" i="1" dirty="0" smtClean="0"/>
              <a:t>The term </a:t>
            </a:r>
            <a:r>
              <a:rPr lang="en-US" sz="3600" i="1" dirty="0" smtClean="0">
                <a:solidFill>
                  <a:srgbClr val="FFFF00"/>
                </a:solidFill>
              </a:rPr>
              <a:t>RAPTURE</a:t>
            </a:r>
            <a:r>
              <a:rPr lang="en-US" sz="3600" i="1" dirty="0" smtClean="0"/>
              <a:t> expresses “</a:t>
            </a:r>
            <a:r>
              <a:rPr lang="en-US" sz="3600" i="1" dirty="0" smtClean="0">
                <a:solidFill>
                  <a:srgbClr val="FFFF00"/>
                </a:solidFill>
                <a:effectLst>
                  <a:outerShdw blurRad="38100" dist="38100" dir="2700000" algn="tl">
                    <a:srgbClr val="000000">
                      <a:alpha val="43137"/>
                    </a:srgbClr>
                  </a:outerShdw>
                </a:effectLst>
              </a:rPr>
              <a:t>snatching or </a:t>
            </a:r>
            <a:r>
              <a:rPr lang="en-US" sz="3600" dirty="0" smtClean="0">
                <a:solidFill>
                  <a:srgbClr val="FFFF00"/>
                </a:solidFill>
                <a:effectLst>
                  <a:outerShdw blurRad="38100" dist="38100" dir="2700000" algn="tl">
                    <a:srgbClr val="000000">
                      <a:alpha val="43137"/>
                    </a:srgbClr>
                  </a:outerShdw>
                </a:effectLst>
              </a:rPr>
              <a:t>catching</a:t>
            </a:r>
            <a:r>
              <a:rPr lang="en-US" sz="3600" i="1" dirty="0" smtClean="0">
                <a:solidFill>
                  <a:srgbClr val="FFFF00"/>
                </a:solidFill>
                <a:effectLst>
                  <a:outerShdw blurRad="38100" dist="38100" dir="2700000" algn="tl">
                    <a:srgbClr val="000000">
                      <a:alpha val="43137"/>
                    </a:srgbClr>
                  </a:outerShdw>
                </a:effectLst>
              </a:rPr>
              <a:t> away</a:t>
            </a:r>
            <a:r>
              <a:rPr lang="en-US" sz="3600" i="1" dirty="0" smtClean="0"/>
              <a:t>”</a:t>
            </a:r>
          </a:p>
          <a:p>
            <a:r>
              <a:rPr lang="en-US" sz="3600" dirty="0" smtClean="0"/>
              <a:t>The biblical term used in 1 Thess. 4: 17 connotes the same idea as </a:t>
            </a:r>
            <a:r>
              <a:rPr lang="en-US" sz="3600" dirty="0" smtClean="0">
                <a:solidFill>
                  <a:srgbClr val="FFFF00"/>
                </a:solidFill>
              </a:rPr>
              <a:t>rapture</a:t>
            </a:r>
            <a:r>
              <a:rPr lang="en-US" sz="3600" dirty="0" smtClean="0"/>
              <a:t>. The phrase that is used is </a:t>
            </a:r>
            <a:r>
              <a:rPr lang="en-US" sz="3600" dirty="0" smtClean="0">
                <a:solidFill>
                  <a:srgbClr val="FFC000"/>
                </a:solidFill>
              </a:rPr>
              <a:t>“</a:t>
            </a:r>
            <a:r>
              <a:rPr lang="en-US" sz="3600" b="1" u="sng" dirty="0" smtClean="0">
                <a:solidFill>
                  <a:srgbClr val="FFC000"/>
                </a:solidFill>
                <a:effectLst>
                  <a:outerShdw blurRad="38100" dist="38100" dir="2700000" algn="tl">
                    <a:srgbClr val="000000">
                      <a:alpha val="43137"/>
                    </a:srgbClr>
                  </a:outerShdw>
                </a:effectLst>
              </a:rPr>
              <a:t>caught up</a:t>
            </a:r>
            <a:r>
              <a:rPr lang="en-US" sz="3600" dirty="0" smtClean="0">
                <a:solidFill>
                  <a:srgbClr val="FFC000"/>
                </a:solidFill>
              </a:rPr>
              <a:t>”</a:t>
            </a:r>
            <a:endParaRPr lang="en-US" sz="3600" dirty="0">
              <a:solidFill>
                <a:srgbClr val="FFC000"/>
              </a:solidFill>
            </a:endParaRPr>
          </a:p>
        </p:txBody>
      </p:sp>
      <p:sp>
        <p:nvSpPr>
          <p:cNvPr id="3" name="Title 2"/>
          <p:cNvSpPr>
            <a:spLocks noGrp="1"/>
          </p:cNvSpPr>
          <p:nvPr>
            <p:ph type="title"/>
          </p:nvPr>
        </p:nvSpPr>
        <p:spPr/>
        <p:txBody>
          <a:bodyPr>
            <a:normAutofit/>
          </a:bodyPr>
          <a:lstStyle/>
          <a:p>
            <a:pPr algn="ctr"/>
            <a:r>
              <a:rPr sz="7200" b="1" smtClean="0">
                <a:solidFill>
                  <a:srgbClr val="FFFF00"/>
                </a:solidFill>
                <a:effectLst>
                  <a:outerShdw blurRad="38100" dist="38100" dir="2700000" algn="tl">
                    <a:srgbClr val="000000">
                      <a:alpha val="43137"/>
                    </a:srgbClr>
                  </a:outerShdw>
                </a:effectLst>
              </a:rPr>
              <a:t>THE RAPTURE</a:t>
            </a:r>
            <a:endParaRPr lang="en-US" sz="7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effectLst>
                  <a:outerShdw blurRad="38100" dist="38100" dir="2700000" algn="tl">
                    <a:srgbClr val="000000">
                      <a:alpha val="43137"/>
                    </a:srgbClr>
                  </a:outerShdw>
                </a:effectLst>
              </a:rPr>
              <a:t>WHAT IS IT? </a:t>
            </a:r>
            <a:r>
              <a:rPr lang="en-US" sz="2800" b="1" dirty="0" smtClean="0">
                <a:solidFill>
                  <a:schemeClr val="tx2">
                    <a:lumMod val="90000"/>
                  </a:schemeClr>
                </a:solidFill>
                <a:effectLst>
                  <a:outerShdw blurRad="38100" dist="38100" dir="2700000" algn="tl">
                    <a:srgbClr val="000000">
                      <a:alpha val="43137"/>
                    </a:srgbClr>
                  </a:outerShdw>
                </a:effectLst>
              </a:rPr>
              <a:t>Christ  appearing as a bridegroom to take His bride  unto Himself  to consummate the relationship that He pledged</a:t>
            </a:r>
          </a:p>
          <a:p>
            <a:r>
              <a:rPr lang="en-US" sz="3200" b="1" dirty="0" smtClean="0">
                <a:effectLst>
                  <a:outerShdw blurRad="38100" dist="38100" dir="2700000" algn="tl">
                    <a:srgbClr val="000000">
                      <a:alpha val="43137"/>
                    </a:srgbClr>
                  </a:outerShdw>
                </a:effectLst>
              </a:rPr>
              <a:t>WHO PARTICIPATES? </a:t>
            </a:r>
            <a:r>
              <a:rPr lang="en-US" sz="2800" b="1" dirty="0" smtClean="0">
                <a:solidFill>
                  <a:schemeClr val="tx2">
                    <a:lumMod val="90000"/>
                  </a:schemeClr>
                </a:solidFill>
                <a:effectLst>
                  <a:outerShdw blurRad="38100" dist="38100" dir="2700000" algn="tl">
                    <a:srgbClr val="000000">
                      <a:alpha val="43137"/>
                    </a:srgbClr>
                  </a:outerShdw>
                </a:effectLst>
              </a:rPr>
              <a:t>Christ &amp; the Church</a:t>
            </a:r>
          </a:p>
          <a:p>
            <a:r>
              <a:rPr lang="en-US" sz="3200" b="1" dirty="0" smtClean="0">
                <a:effectLst>
                  <a:outerShdw blurRad="38100" dist="38100" dir="2700000" algn="tl">
                    <a:srgbClr val="000000">
                      <a:alpha val="43137"/>
                    </a:srgbClr>
                  </a:outerShdw>
                </a:effectLst>
              </a:rPr>
              <a:t>WHERE DOES IT HAPPEN? </a:t>
            </a:r>
            <a:r>
              <a:rPr lang="en-US" sz="2800" b="1" dirty="0" smtClean="0">
                <a:solidFill>
                  <a:schemeClr val="tx2">
                    <a:lumMod val="90000"/>
                  </a:schemeClr>
                </a:solidFill>
                <a:effectLst>
                  <a:outerShdw blurRad="38100" dist="38100" dir="2700000" algn="tl">
                    <a:srgbClr val="000000">
                      <a:alpha val="43137"/>
                    </a:srgbClr>
                  </a:outerShdw>
                </a:effectLst>
              </a:rPr>
              <a:t>In heaven</a:t>
            </a:r>
          </a:p>
          <a:p>
            <a:r>
              <a:rPr lang="en-US" sz="3200" b="1" dirty="0" smtClean="0">
                <a:effectLst>
                  <a:outerShdw blurRad="38100" dist="38100" dir="2700000" algn="tl">
                    <a:srgbClr val="000000">
                      <a:alpha val="43137"/>
                    </a:srgbClr>
                  </a:outerShdw>
                </a:effectLst>
              </a:rPr>
              <a:t>WHEN DOES IT HAPPEN? </a:t>
            </a:r>
            <a:r>
              <a:rPr lang="en-US" sz="2800" b="1" dirty="0" smtClean="0">
                <a:solidFill>
                  <a:schemeClr val="tx2">
                    <a:lumMod val="90000"/>
                  </a:schemeClr>
                </a:solidFill>
                <a:effectLst>
                  <a:outerShdw blurRad="38100" dist="38100" dir="2700000" algn="tl">
                    <a:srgbClr val="000000">
                      <a:alpha val="43137"/>
                    </a:srgbClr>
                  </a:outerShdw>
                </a:effectLst>
              </a:rPr>
              <a:t>Possibly  near the end of the tribulation, sometime after the Bema seat &amp; most likely before the second coming of Christ</a:t>
            </a:r>
            <a:endParaRPr lang="en-US" sz="3200" b="1"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pPr algn="ctr"/>
            <a:r>
              <a:rPr sz="5400" b="1" smtClean="0">
                <a:solidFill>
                  <a:schemeClr val="accent4">
                    <a:lumMod val="60000"/>
                    <a:lumOff val="40000"/>
                  </a:schemeClr>
                </a:solidFill>
                <a:effectLst>
                  <a:outerShdw blurRad="38100" dist="38100" dir="2700000" algn="tl">
                    <a:srgbClr val="000000">
                      <a:alpha val="43137"/>
                    </a:srgbClr>
                  </a:outerShdw>
                </a:effectLst>
              </a:rPr>
              <a:t>MARRIAGE of the LAMB</a:t>
            </a:r>
            <a:endParaRPr lang="en-US" sz="5400" b="1" dirty="0">
              <a:solidFill>
                <a:schemeClr val="accent4">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linds(horizontal)">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ox(in)">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checkerboard(across)">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8" name="Rectangle 116"/>
          <p:cNvSpPr>
            <a:spLocks noChangeArrowheads="1"/>
          </p:cNvSpPr>
          <p:nvPr/>
        </p:nvSpPr>
        <p:spPr bwMode="auto">
          <a:xfrm>
            <a:off x="0" y="3429000"/>
            <a:ext cx="9144000" cy="3429000"/>
          </a:xfrm>
          <a:prstGeom prst="rect">
            <a:avLst/>
          </a:prstGeom>
          <a:solidFill>
            <a:srgbClr val="800080"/>
          </a:solidFill>
          <a:ln w="9525">
            <a:solidFill>
              <a:schemeClr val="tx1"/>
            </a:solidFill>
            <a:miter lim="800000"/>
            <a:headEnd/>
            <a:tailEnd/>
          </a:ln>
          <a:effectLst/>
        </p:spPr>
        <p:txBody>
          <a:bodyPr wrap="none" anchor="ctr"/>
          <a:lstStyle/>
          <a:p>
            <a:endParaRPr lang="en-US"/>
          </a:p>
        </p:txBody>
      </p:sp>
      <p:sp>
        <p:nvSpPr>
          <p:cNvPr id="3187" name="Rectangle 115"/>
          <p:cNvSpPr>
            <a:spLocks noChangeArrowheads="1"/>
          </p:cNvSpPr>
          <p:nvPr/>
        </p:nvSpPr>
        <p:spPr bwMode="auto">
          <a:xfrm>
            <a:off x="0" y="0"/>
            <a:ext cx="9144000" cy="3429000"/>
          </a:xfrm>
          <a:prstGeom prst="rect">
            <a:avLst/>
          </a:prstGeom>
          <a:solidFill>
            <a:srgbClr val="00FFFF"/>
          </a:solidFill>
          <a:ln w="9525">
            <a:solidFill>
              <a:schemeClr val="tx1"/>
            </a:solidFill>
            <a:miter lim="800000"/>
            <a:headEnd/>
            <a:tailEnd/>
          </a:ln>
          <a:effectLst/>
        </p:spPr>
        <p:txBody>
          <a:bodyPr wrap="none" anchor="ctr"/>
          <a:lstStyle/>
          <a:p>
            <a:endParaRPr lang="en-US"/>
          </a:p>
        </p:txBody>
      </p:sp>
      <p:sp>
        <p:nvSpPr>
          <p:cNvPr id="3074" name="AutoShape 2"/>
          <p:cNvSpPr>
            <a:spLocks noChangeArrowheads="1"/>
          </p:cNvSpPr>
          <p:nvPr/>
        </p:nvSpPr>
        <p:spPr bwMode="auto">
          <a:xfrm>
            <a:off x="1371600" y="1676400"/>
            <a:ext cx="7315200" cy="3505200"/>
          </a:xfrm>
          <a:prstGeom prst="rightArrow">
            <a:avLst>
              <a:gd name="adj1" fmla="val 50000"/>
              <a:gd name="adj2" fmla="val 52174"/>
            </a:avLst>
          </a:prstGeom>
          <a:solidFill>
            <a:srgbClr val="333399"/>
          </a:solidFill>
          <a:ln w="57150">
            <a:solidFill>
              <a:schemeClr val="tx1"/>
            </a:solidFill>
            <a:miter lim="800000"/>
            <a:headEnd/>
            <a:tailEnd/>
          </a:ln>
          <a:effectLst/>
        </p:spPr>
        <p:txBody>
          <a:bodyPr wrap="none" anchor="ctr"/>
          <a:lstStyle/>
          <a:p>
            <a:endParaRPr lang="en-US"/>
          </a:p>
        </p:txBody>
      </p:sp>
      <p:sp>
        <p:nvSpPr>
          <p:cNvPr id="3096" name="Text Box 24"/>
          <p:cNvSpPr txBox="1">
            <a:spLocks noChangeArrowheads="1"/>
          </p:cNvSpPr>
          <p:nvPr/>
        </p:nvSpPr>
        <p:spPr bwMode="auto">
          <a:xfrm>
            <a:off x="3048000" y="2895600"/>
            <a:ext cx="4038600" cy="707886"/>
          </a:xfrm>
          <a:prstGeom prst="rect">
            <a:avLst/>
          </a:prstGeom>
          <a:noFill/>
          <a:ln w="9525">
            <a:noFill/>
            <a:miter lim="800000"/>
            <a:headEnd/>
            <a:tailEnd/>
          </a:ln>
          <a:effectLst/>
        </p:spPr>
        <p:txBody>
          <a:bodyPr wrap="square">
            <a:spAutoFit/>
          </a:bodyPr>
          <a:lstStyle/>
          <a:p>
            <a:pPr>
              <a:spcBef>
                <a:spcPct val="50000"/>
              </a:spcBef>
            </a:pPr>
            <a:r>
              <a:rPr lang="en-US" sz="4000" b="1" dirty="0">
                <a:solidFill>
                  <a:schemeClr val="tx2">
                    <a:lumMod val="75000"/>
                  </a:schemeClr>
                </a:solidFill>
                <a:effectLst>
                  <a:outerShdw blurRad="38100" dist="38100" dir="2700000" algn="tl">
                    <a:srgbClr val="000000">
                      <a:alpha val="43137"/>
                    </a:srgbClr>
                  </a:outerShdw>
                </a:effectLst>
              </a:rPr>
              <a:t>TRIBULATION</a:t>
            </a:r>
          </a:p>
        </p:txBody>
      </p:sp>
      <p:pic>
        <p:nvPicPr>
          <p:cNvPr id="3181" name="Picture 109"/>
          <p:cNvPicPr>
            <a:picLocks noChangeAspect="1" noChangeArrowheads="1"/>
          </p:cNvPicPr>
          <p:nvPr/>
        </p:nvPicPr>
        <p:blipFill>
          <a:blip r:embed="rId2" cstate="print"/>
          <a:srcRect/>
          <a:stretch>
            <a:fillRect/>
          </a:stretch>
        </p:blipFill>
        <p:spPr bwMode="auto">
          <a:xfrm>
            <a:off x="2667000" y="0"/>
            <a:ext cx="4648200" cy="2078038"/>
          </a:xfrm>
          <a:prstGeom prst="rect">
            <a:avLst/>
          </a:prstGeom>
          <a:noFill/>
          <a:ln w="9525">
            <a:noFill/>
            <a:miter lim="800000"/>
            <a:headEnd/>
            <a:tailEnd/>
          </a:ln>
          <a:effectLst/>
        </p:spPr>
      </p:pic>
      <p:sp>
        <p:nvSpPr>
          <p:cNvPr id="3190" name="Freeform 118"/>
          <p:cNvSpPr>
            <a:spLocks/>
          </p:cNvSpPr>
          <p:nvPr/>
        </p:nvSpPr>
        <p:spPr bwMode="auto">
          <a:xfrm>
            <a:off x="76200" y="1676400"/>
            <a:ext cx="1219200" cy="3429000"/>
          </a:xfrm>
          <a:custGeom>
            <a:avLst/>
            <a:gdLst/>
            <a:ahLst/>
            <a:cxnLst>
              <a:cxn ang="0">
                <a:pos x="0" y="0"/>
              </a:cxn>
              <a:cxn ang="0">
                <a:pos x="816" y="912"/>
              </a:cxn>
              <a:cxn ang="0">
                <a:pos x="0" y="1920"/>
              </a:cxn>
            </a:cxnLst>
            <a:rect l="0" t="0" r="r" b="b"/>
            <a:pathLst>
              <a:path w="816" h="1920">
                <a:moveTo>
                  <a:pt x="0" y="0"/>
                </a:moveTo>
                <a:cubicBezTo>
                  <a:pt x="408" y="296"/>
                  <a:pt x="816" y="592"/>
                  <a:pt x="816" y="912"/>
                </a:cubicBezTo>
                <a:cubicBezTo>
                  <a:pt x="816" y="1232"/>
                  <a:pt x="136" y="1752"/>
                  <a:pt x="0" y="1920"/>
                </a:cubicBezTo>
              </a:path>
            </a:pathLst>
          </a:custGeom>
          <a:solidFill>
            <a:srgbClr val="FFFF00"/>
          </a:solidFill>
          <a:ln w="9525">
            <a:solidFill>
              <a:schemeClr val="tx1"/>
            </a:solidFill>
            <a:round/>
            <a:headEnd/>
            <a:tailEnd/>
          </a:ln>
          <a:effectLst/>
        </p:spPr>
        <p:txBody>
          <a:bodyPr/>
          <a:lstStyle/>
          <a:p>
            <a:endParaRPr lang="en-US"/>
          </a:p>
        </p:txBody>
      </p:sp>
      <p:sp>
        <p:nvSpPr>
          <p:cNvPr id="3182" name="Text Box 110">
            <a:hlinkClick r:id="rId3" action="ppaction://hlinksldjump"/>
          </p:cNvPr>
          <p:cNvSpPr txBox="1">
            <a:spLocks noChangeArrowheads="1"/>
          </p:cNvSpPr>
          <p:nvPr/>
        </p:nvSpPr>
        <p:spPr bwMode="auto">
          <a:xfrm>
            <a:off x="3352800" y="762000"/>
            <a:ext cx="1676400" cy="457200"/>
          </a:xfrm>
          <a:prstGeom prst="rect">
            <a:avLst/>
          </a:prstGeom>
          <a:noFill/>
          <a:ln w="38100">
            <a:noFill/>
            <a:miter lim="800000"/>
            <a:headEnd/>
            <a:tailEnd/>
          </a:ln>
          <a:effectLst/>
        </p:spPr>
        <p:txBody>
          <a:bodyPr>
            <a:spAutoFit/>
          </a:bodyPr>
          <a:lstStyle/>
          <a:p>
            <a:pPr>
              <a:spcBef>
                <a:spcPct val="50000"/>
              </a:spcBef>
            </a:pPr>
            <a:r>
              <a:rPr lang="en-US" sz="2400" b="1" dirty="0">
                <a:solidFill>
                  <a:schemeClr val="accent2"/>
                </a:solidFill>
                <a:effectLst>
                  <a:outerShdw blurRad="38100" dist="38100" dir="2700000" algn="tl">
                    <a:srgbClr val="000000">
                      <a:alpha val="43137"/>
                    </a:srgbClr>
                  </a:outerShdw>
                </a:effectLst>
                <a:latin typeface="Calligrapher" pitchFamily="2" charset="0"/>
              </a:rPr>
              <a:t>Bema Seat</a:t>
            </a:r>
          </a:p>
        </p:txBody>
      </p:sp>
      <p:sp>
        <p:nvSpPr>
          <p:cNvPr id="3183" name="Text Box 111">
            <a:hlinkClick r:id="rId4" action="ppaction://hlinksldjump"/>
          </p:cNvPr>
          <p:cNvSpPr txBox="1">
            <a:spLocks noChangeArrowheads="1"/>
          </p:cNvSpPr>
          <p:nvPr/>
        </p:nvSpPr>
        <p:spPr bwMode="auto">
          <a:xfrm>
            <a:off x="4876800" y="914400"/>
            <a:ext cx="2514600" cy="519113"/>
          </a:xfrm>
          <a:prstGeom prst="rect">
            <a:avLst/>
          </a:prstGeom>
          <a:noFill/>
          <a:ln w="9525">
            <a:noFill/>
            <a:miter lim="800000"/>
            <a:headEnd/>
            <a:tailEnd/>
          </a:ln>
          <a:effectLst/>
        </p:spPr>
        <p:txBody>
          <a:bodyPr>
            <a:spAutoFit/>
          </a:bodyPr>
          <a:lstStyle/>
          <a:p>
            <a:pPr>
              <a:spcBef>
                <a:spcPct val="50000"/>
              </a:spcBef>
            </a:pPr>
            <a:r>
              <a:rPr lang="en-US" sz="2800" b="1" dirty="0" smtClean="0">
                <a:solidFill>
                  <a:srgbClr val="FF0000"/>
                </a:solidFill>
                <a:effectLst>
                  <a:outerShdw blurRad="38100" dist="38100" dir="2700000" algn="tl">
                    <a:srgbClr val="000000">
                      <a:alpha val="43137"/>
                    </a:srgbClr>
                  </a:outerShdw>
                </a:effectLst>
                <a:latin typeface="Amazone BT" pitchFamily="66" charset="0"/>
              </a:rPr>
              <a:t>Marriage</a:t>
            </a:r>
            <a:endParaRPr lang="en-US" sz="2800" b="1" dirty="0">
              <a:solidFill>
                <a:srgbClr val="FF0000"/>
              </a:solidFill>
              <a:effectLst>
                <a:outerShdw blurRad="38100" dist="38100" dir="2700000" algn="tl">
                  <a:srgbClr val="000000">
                    <a:alpha val="43137"/>
                  </a:srgbClr>
                </a:outerShdw>
              </a:effectLst>
              <a:latin typeface="Amazone BT" pitchFamily="66" charset="0"/>
            </a:endParaRPr>
          </a:p>
        </p:txBody>
      </p:sp>
      <p:grpSp>
        <p:nvGrpSpPr>
          <p:cNvPr id="6" name="Group 120"/>
          <p:cNvGrpSpPr>
            <a:grpSpLocks/>
          </p:cNvGrpSpPr>
          <p:nvPr/>
        </p:nvGrpSpPr>
        <p:grpSpPr bwMode="auto">
          <a:xfrm>
            <a:off x="990600" y="466725"/>
            <a:ext cx="1752600" cy="2874963"/>
            <a:chOff x="624" y="294"/>
            <a:chExt cx="1104" cy="1811"/>
          </a:xfrm>
        </p:grpSpPr>
        <p:grpSp>
          <p:nvGrpSpPr>
            <p:cNvPr id="7" name="Group 19"/>
            <p:cNvGrpSpPr>
              <a:grpSpLocks/>
            </p:cNvGrpSpPr>
            <p:nvPr/>
          </p:nvGrpSpPr>
          <p:grpSpPr bwMode="auto">
            <a:xfrm rot="907910">
              <a:off x="725" y="294"/>
              <a:ext cx="796" cy="1811"/>
              <a:chOff x="2016" y="1893"/>
              <a:chExt cx="700" cy="1467"/>
            </a:xfrm>
          </p:grpSpPr>
          <p:grpSp>
            <p:nvGrpSpPr>
              <p:cNvPr id="8" name="Group 17"/>
              <p:cNvGrpSpPr>
                <a:grpSpLocks/>
              </p:cNvGrpSpPr>
              <p:nvPr/>
            </p:nvGrpSpPr>
            <p:grpSpPr bwMode="auto">
              <a:xfrm rot="10414186">
                <a:off x="2064" y="1893"/>
                <a:ext cx="652" cy="1464"/>
                <a:chOff x="2064" y="1552"/>
                <a:chExt cx="1007" cy="1861"/>
              </a:xfrm>
            </p:grpSpPr>
            <p:grpSp>
              <p:nvGrpSpPr>
                <p:cNvPr id="9" name="Group 14"/>
                <p:cNvGrpSpPr>
                  <a:grpSpLocks/>
                </p:cNvGrpSpPr>
                <p:nvPr/>
              </p:nvGrpSpPr>
              <p:grpSpPr bwMode="auto">
                <a:xfrm>
                  <a:off x="2109" y="1552"/>
                  <a:ext cx="962" cy="1861"/>
                  <a:chOff x="2109" y="1552"/>
                  <a:chExt cx="962" cy="1861"/>
                </a:xfrm>
              </p:grpSpPr>
              <p:sp>
                <p:nvSpPr>
                  <p:cNvPr id="3082" name="Freeform 10"/>
                  <p:cNvSpPr>
                    <a:spLocks/>
                  </p:cNvSpPr>
                  <p:nvPr/>
                </p:nvSpPr>
                <p:spPr bwMode="auto">
                  <a:xfrm>
                    <a:off x="2109" y="1552"/>
                    <a:ext cx="962" cy="1831"/>
                  </a:xfrm>
                  <a:custGeom>
                    <a:avLst/>
                    <a:gdLst/>
                    <a:ahLst/>
                    <a:cxnLst>
                      <a:cxn ang="0">
                        <a:pos x="491" y="0"/>
                      </a:cxn>
                      <a:cxn ang="0">
                        <a:pos x="704" y="357"/>
                      </a:cxn>
                      <a:cxn ang="0">
                        <a:pos x="953" y="761"/>
                      </a:cxn>
                      <a:cxn ang="0">
                        <a:pos x="1191" y="1151"/>
                      </a:cxn>
                      <a:cxn ang="0">
                        <a:pos x="1379" y="1480"/>
                      </a:cxn>
                      <a:cxn ang="0">
                        <a:pos x="1565" y="1839"/>
                      </a:cxn>
                      <a:cxn ang="0">
                        <a:pos x="1739" y="2228"/>
                      </a:cxn>
                      <a:cxn ang="0">
                        <a:pos x="1876" y="2613"/>
                      </a:cxn>
                      <a:cxn ang="0">
                        <a:pos x="1992" y="2222"/>
                      </a:cxn>
                      <a:cxn ang="0">
                        <a:pos x="2144" y="1766"/>
                      </a:cxn>
                      <a:cxn ang="0">
                        <a:pos x="2328" y="1327"/>
                      </a:cxn>
                      <a:cxn ang="0">
                        <a:pos x="2617" y="813"/>
                      </a:cxn>
                      <a:cxn ang="0">
                        <a:pos x="2897" y="412"/>
                      </a:cxn>
                      <a:cxn ang="0">
                        <a:pos x="3306" y="0"/>
                      </a:cxn>
                      <a:cxn ang="0">
                        <a:pos x="3656" y="193"/>
                      </a:cxn>
                      <a:cxn ang="0">
                        <a:pos x="3294" y="642"/>
                      </a:cxn>
                      <a:cxn ang="0">
                        <a:pos x="2964" y="1117"/>
                      </a:cxn>
                      <a:cxn ang="0">
                        <a:pos x="2708" y="1557"/>
                      </a:cxn>
                      <a:cxn ang="0">
                        <a:pos x="2501" y="2019"/>
                      </a:cxn>
                      <a:cxn ang="0">
                        <a:pos x="2352" y="2429"/>
                      </a:cxn>
                      <a:cxn ang="0">
                        <a:pos x="2255" y="2736"/>
                      </a:cxn>
                      <a:cxn ang="0">
                        <a:pos x="2182" y="3040"/>
                      </a:cxn>
                      <a:cxn ang="0">
                        <a:pos x="1950" y="3662"/>
                      </a:cxn>
                      <a:cxn ang="0">
                        <a:pos x="1677" y="3040"/>
                      </a:cxn>
                      <a:cxn ang="0">
                        <a:pos x="1616" y="2805"/>
                      </a:cxn>
                      <a:cxn ang="0">
                        <a:pos x="1487" y="2505"/>
                      </a:cxn>
                      <a:cxn ang="0">
                        <a:pos x="1332" y="2195"/>
                      </a:cxn>
                      <a:cxn ang="0">
                        <a:pos x="1169" y="1888"/>
                      </a:cxn>
                      <a:cxn ang="0">
                        <a:pos x="1011" y="1594"/>
                      </a:cxn>
                      <a:cxn ang="0">
                        <a:pos x="724" y="1108"/>
                      </a:cxn>
                      <a:cxn ang="0">
                        <a:pos x="530" y="798"/>
                      </a:cxn>
                      <a:cxn ang="0">
                        <a:pos x="267" y="395"/>
                      </a:cxn>
                      <a:cxn ang="0">
                        <a:pos x="0" y="0"/>
                      </a:cxn>
                    </a:cxnLst>
                    <a:rect l="0" t="0" r="r" b="b"/>
                    <a:pathLst>
                      <a:path w="3846" h="3662">
                        <a:moveTo>
                          <a:pt x="0" y="0"/>
                        </a:moveTo>
                        <a:lnTo>
                          <a:pt x="491" y="0"/>
                        </a:lnTo>
                        <a:lnTo>
                          <a:pt x="599" y="182"/>
                        </a:lnTo>
                        <a:lnTo>
                          <a:pt x="704" y="357"/>
                        </a:lnTo>
                        <a:lnTo>
                          <a:pt x="819" y="546"/>
                        </a:lnTo>
                        <a:lnTo>
                          <a:pt x="953" y="761"/>
                        </a:lnTo>
                        <a:lnTo>
                          <a:pt x="1077" y="967"/>
                        </a:lnTo>
                        <a:lnTo>
                          <a:pt x="1191" y="1151"/>
                        </a:lnTo>
                        <a:lnTo>
                          <a:pt x="1289" y="1320"/>
                        </a:lnTo>
                        <a:lnTo>
                          <a:pt x="1379" y="1480"/>
                        </a:lnTo>
                        <a:lnTo>
                          <a:pt x="1482" y="1673"/>
                        </a:lnTo>
                        <a:lnTo>
                          <a:pt x="1565" y="1839"/>
                        </a:lnTo>
                        <a:lnTo>
                          <a:pt x="1651" y="2021"/>
                        </a:lnTo>
                        <a:lnTo>
                          <a:pt x="1739" y="2228"/>
                        </a:lnTo>
                        <a:lnTo>
                          <a:pt x="1811" y="2413"/>
                        </a:lnTo>
                        <a:lnTo>
                          <a:pt x="1876" y="2613"/>
                        </a:lnTo>
                        <a:lnTo>
                          <a:pt x="1931" y="2434"/>
                        </a:lnTo>
                        <a:lnTo>
                          <a:pt x="1992" y="2222"/>
                        </a:lnTo>
                        <a:lnTo>
                          <a:pt x="2065" y="1995"/>
                        </a:lnTo>
                        <a:lnTo>
                          <a:pt x="2144" y="1766"/>
                        </a:lnTo>
                        <a:lnTo>
                          <a:pt x="2230" y="1545"/>
                        </a:lnTo>
                        <a:lnTo>
                          <a:pt x="2328" y="1327"/>
                        </a:lnTo>
                        <a:lnTo>
                          <a:pt x="2446" y="1092"/>
                        </a:lnTo>
                        <a:lnTo>
                          <a:pt x="2617" y="813"/>
                        </a:lnTo>
                        <a:lnTo>
                          <a:pt x="2751" y="605"/>
                        </a:lnTo>
                        <a:lnTo>
                          <a:pt x="2897" y="412"/>
                        </a:lnTo>
                        <a:lnTo>
                          <a:pt x="3048" y="246"/>
                        </a:lnTo>
                        <a:lnTo>
                          <a:pt x="3306" y="0"/>
                        </a:lnTo>
                        <a:lnTo>
                          <a:pt x="3846" y="0"/>
                        </a:lnTo>
                        <a:lnTo>
                          <a:pt x="3656" y="193"/>
                        </a:lnTo>
                        <a:lnTo>
                          <a:pt x="3462" y="429"/>
                        </a:lnTo>
                        <a:lnTo>
                          <a:pt x="3294" y="642"/>
                        </a:lnTo>
                        <a:lnTo>
                          <a:pt x="3134" y="857"/>
                        </a:lnTo>
                        <a:lnTo>
                          <a:pt x="2964" y="1117"/>
                        </a:lnTo>
                        <a:lnTo>
                          <a:pt x="2812" y="1370"/>
                        </a:lnTo>
                        <a:lnTo>
                          <a:pt x="2708" y="1557"/>
                        </a:lnTo>
                        <a:lnTo>
                          <a:pt x="2598" y="1802"/>
                        </a:lnTo>
                        <a:lnTo>
                          <a:pt x="2501" y="2019"/>
                        </a:lnTo>
                        <a:lnTo>
                          <a:pt x="2432" y="2198"/>
                        </a:lnTo>
                        <a:lnTo>
                          <a:pt x="2352" y="2429"/>
                        </a:lnTo>
                        <a:lnTo>
                          <a:pt x="2293" y="2610"/>
                        </a:lnTo>
                        <a:lnTo>
                          <a:pt x="2255" y="2736"/>
                        </a:lnTo>
                        <a:lnTo>
                          <a:pt x="2213" y="2901"/>
                        </a:lnTo>
                        <a:lnTo>
                          <a:pt x="2182" y="3040"/>
                        </a:lnTo>
                        <a:lnTo>
                          <a:pt x="2453" y="3040"/>
                        </a:lnTo>
                        <a:lnTo>
                          <a:pt x="1950" y="3662"/>
                        </a:lnTo>
                        <a:lnTo>
                          <a:pt x="1406" y="3040"/>
                        </a:lnTo>
                        <a:lnTo>
                          <a:pt x="1677" y="3040"/>
                        </a:lnTo>
                        <a:lnTo>
                          <a:pt x="1655" y="2932"/>
                        </a:lnTo>
                        <a:lnTo>
                          <a:pt x="1616" y="2805"/>
                        </a:lnTo>
                        <a:lnTo>
                          <a:pt x="1560" y="2670"/>
                        </a:lnTo>
                        <a:lnTo>
                          <a:pt x="1487" y="2505"/>
                        </a:lnTo>
                        <a:lnTo>
                          <a:pt x="1405" y="2337"/>
                        </a:lnTo>
                        <a:lnTo>
                          <a:pt x="1332" y="2195"/>
                        </a:lnTo>
                        <a:lnTo>
                          <a:pt x="1255" y="2048"/>
                        </a:lnTo>
                        <a:lnTo>
                          <a:pt x="1169" y="1888"/>
                        </a:lnTo>
                        <a:lnTo>
                          <a:pt x="1095" y="1755"/>
                        </a:lnTo>
                        <a:lnTo>
                          <a:pt x="1011" y="1594"/>
                        </a:lnTo>
                        <a:lnTo>
                          <a:pt x="849" y="1317"/>
                        </a:lnTo>
                        <a:lnTo>
                          <a:pt x="724" y="1108"/>
                        </a:lnTo>
                        <a:lnTo>
                          <a:pt x="621" y="940"/>
                        </a:lnTo>
                        <a:lnTo>
                          <a:pt x="530" y="798"/>
                        </a:lnTo>
                        <a:lnTo>
                          <a:pt x="393" y="589"/>
                        </a:lnTo>
                        <a:lnTo>
                          <a:pt x="267" y="395"/>
                        </a:lnTo>
                        <a:lnTo>
                          <a:pt x="137" y="203"/>
                        </a:lnTo>
                        <a:lnTo>
                          <a:pt x="0" y="0"/>
                        </a:lnTo>
                        <a:close/>
                      </a:path>
                    </a:pathLst>
                  </a:custGeom>
                  <a:solidFill>
                    <a:srgbClr val="008000"/>
                  </a:solidFill>
                  <a:ln w="9525">
                    <a:noFill/>
                    <a:round/>
                    <a:headEnd/>
                    <a:tailEnd/>
                  </a:ln>
                </p:spPr>
                <p:txBody>
                  <a:bodyPr/>
                  <a:lstStyle/>
                  <a:p>
                    <a:endParaRPr lang="en-US"/>
                  </a:p>
                </p:txBody>
              </p:sp>
              <p:sp>
                <p:nvSpPr>
                  <p:cNvPr id="3083" name="Freeform 11"/>
                  <p:cNvSpPr>
                    <a:spLocks/>
                  </p:cNvSpPr>
                  <p:nvPr/>
                </p:nvSpPr>
                <p:spPr bwMode="auto">
                  <a:xfrm>
                    <a:off x="2611" y="3074"/>
                    <a:ext cx="113" cy="30"/>
                  </a:xfrm>
                  <a:custGeom>
                    <a:avLst/>
                    <a:gdLst/>
                    <a:ahLst/>
                    <a:cxnLst>
                      <a:cxn ang="0">
                        <a:pos x="0" y="61"/>
                      </a:cxn>
                      <a:cxn ang="0">
                        <a:pos x="178" y="0"/>
                      </a:cxn>
                      <a:cxn ang="0">
                        <a:pos x="455" y="0"/>
                      </a:cxn>
                      <a:cxn ang="0">
                        <a:pos x="267" y="61"/>
                      </a:cxn>
                      <a:cxn ang="0">
                        <a:pos x="0" y="61"/>
                      </a:cxn>
                    </a:cxnLst>
                    <a:rect l="0" t="0" r="r" b="b"/>
                    <a:pathLst>
                      <a:path w="455" h="61">
                        <a:moveTo>
                          <a:pt x="0" y="61"/>
                        </a:moveTo>
                        <a:lnTo>
                          <a:pt x="178" y="0"/>
                        </a:lnTo>
                        <a:lnTo>
                          <a:pt x="455" y="0"/>
                        </a:lnTo>
                        <a:lnTo>
                          <a:pt x="267" y="61"/>
                        </a:lnTo>
                        <a:lnTo>
                          <a:pt x="0" y="61"/>
                        </a:lnTo>
                        <a:close/>
                      </a:path>
                    </a:pathLst>
                  </a:custGeom>
                  <a:solidFill>
                    <a:srgbClr val="008000"/>
                  </a:solidFill>
                  <a:ln w="9525">
                    <a:noFill/>
                    <a:round/>
                    <a:headEnd/>
                    <a:tailEnd/>
                  </a:ln>
                </p:spPr>
                <p:txBody>
                  <a:bodyPr/>
                  <a:lstStyle/>
                  <a:p>
                    <a:endParaRPr lang="en-US"/>
                  </a:p>
                </p:txBody>
              </p:sp>
              <p:sp>
                <p:nvSpPr>
                  <p:cNvPr id="3084" name="Freeform 12"/>
                  <p:cNvSpPr>
                    <a:spLocks/>
                  </p:cNvSpPr>
                  <p:nvPr/>
                </p:nvSpPr>
                <p:spPr bwMode="auto">
                  <a:xfrm>
                    <a:off x="2553" y="3074"/>
                    <a:ext cx="170" cy="339"/>
                  </a:xfrm>
                  <a:custGeom>
                    <a:avLst/>
                    <a:gdLst/>
                    <a:ahLst/>
                    <a:cxnLst>
                      <a:cxn ang="0">
                        <a:pos x="0" y="680"/>
                      </a:cxn>
                      <a:cxn ang="0">
                        <a:pos x="180" y="619"/>
                      </a:cxn>
                      <a:cxn ang="0">
                        <a:pos x="684" y="0"/>
                      </a:cxn>
                      <a:cxn ang="0">
                        <a:pos x="500" y="61"/>
                      </a:cxn>
                      <a:cxn ang="0">
                        <a:pos x="0" y="680"/>
                      </a:cxn>
                    </a:cxnLst>
                    <a:rect l="0" t="0" r="r" b="b"/>
                    <a:pathLst>
                      <a:path w="684" h="680">
                        <a:moveTo>
                          <a:pt x="0" y="680"/>
                        </a:moveTo>
                        <a:lnTo>
                          <a:pt x="180" y="619"/>
                        </a:lnTo>
                        <a:lnTo>
                          <a:pt x="684" y="0"/>
                        </a:lnTo>
                        <a:lnTo>
                          <a:pt x="500" y="61"/>
                        </a:lnTo>
                        <a:lnTo>
                          <a:pt x="0" y="680"/>
                        </a:lnTo>
                        <a:close/>
                      </a:path>
                    </a:pathLst>
                  </a:custGeom>
                  <a:solidFill>
                    <a:srgbClr val="008000"/>
                  </a:solidFill>
                  <a:ln w="9525">
                    <a:noFill/>
                    <a:round/>
                    <a:headEnd/>
                    <a:tailEnd/>
                  </a:ln>
                </p:spPr>
                <p:txBody>
                  <a:bodyPr/>
                  <a:lstStyle/>
                  <a:p>
                    <a:endParaRPr lang="en-US"/>
                  </a:p>
                </p:txBody>
              </p:sp>
              <p:sp>
                <p:nvSpPr>
                  <p:cNvPr id="3085" name="Freeform 13"/>
                  <p:cNvSpPr>
                    <a:spLocks/>
                  </p:cNvSpPr>
                  <p:nvPr/>
                </p:nvSpPr>
                <p:spPr bwMode="auto">
                  <a:xfrm>
                    <a:off x="2417" y="3074"/>
                    <a:ext cx="84" cy="30"/>
                  </a:xfrm>
                  <a:custGeom>
                    <a:avLst/>
                    <a:gdLst/>
                    <a:ahLst/>
                    <a:cxnLst>
                      <a:cxn ang="0">
                        <a:pos x="0" y="61"/>
                      </a:cxn>
                      <a:cxn ang="0">
                        <a:pos x="281" y="61"/>
                      </a:cxn>
                      <a:cxn ang="0">
                        <a:pos x="337" y="0"/>
                      </a:cxn>
                      <a:cxn ang="0">
                        <a:pos x="172" y="0"/>
                      </a:cxn>
                      <a:cxn ang="0">
                        <a:pos x="0" y="61"/>
                      </a:cxn>
                    </a:cxnLst>
                    <a:rect l="0" t="0" r="r" b="b"/>
                    <a:pathLst>
                      <a:path w="337" h="61">
                        <a:moveTo>
                          <a:pt x="0" y="61"/>
                        </a:moveTo>
                        <a:lnTo>
                          <a:pt x="281" y="61"/>
                        </a:lnTo>
                        <a:lnTo>
                          <a:pt x="337" y="0"/>
                        </a:lnTo>
                        <a:lnTo>
                          <a:pt x="172" y="0"/>
                        </a:lnTo>
                        <a:lnTo>
                          <a:pt x="0" y="61"/>
                        </a:lnTo>
                        <a:close/>
                      </a:path>
                    </a:pathLst>
                  </a:custGeom>
                  <a:solidFill>
                    <a:srgbClr val="008000"/>
                  </a:solidFill>
                  <a:ln w="9525">
                    <a:noFill/>
                    <a:round/>
                    <a:headEnd/>
                    <a:tailEnd/>
                  </a:ln>
                </p:spPr>
                <p:txBody>
                  <a:bodyPr/>
                  <a:lstStyle/>
                  <a:p>
                    <a:endParaRPr lang="en-US"/>
                  </a:p>
                </p:txBody>
              </p:sp>
            </p:grpSp>
            <p:sp>
              <p:nvSpPr>
                <p:cNvPr id="3087" name="Freeform 15"/>
                <p:cNvSpPr>
                  <a:spLocks/>
                </p:cNvSpPr>
                <p:nvPr/>
              </p:nvSpPr>
              <p:spPr bwMode="auto">
                <a:xfrm>
                  <a:off x="2893" y="1552"/>
                  <a:ext cx="177" cy="30"/>
                </a:xfrm>
                <a:custGeom>
                  <a:avLst/>
                  <a:gdLst/>
                  <a:ahLst/>
                  <a:cxnLst>
                    <a:cxn ang="0">
                      <a:pos x="0" y="61"/>
                    </a:cxn>
                    <a:cxn ang="0">
                      <a:pos x="177" y="0"/>
                    </a:cxn>
                    <a:cxn ang="0">
                      <a:pos x="710" y="0"/>
                    </a:cxn>
                    <a:cxn ang="0">
                      <a:pos x="533" y="61"/>
                    </a:cxn>
                    <a:cxn ang="0">
                      <a:pos x="0" y="61"/>
                    </a:cxn>
                  </a:cxnLst>
                  <a:rect l="0" t="0" r="r" b="b"/>
                  <a:pathLst>
                    <a:path w="710" h="61">
                      <a:moveTo>
                        <a:pt x="0" y="61"/>
                      </a:moveTo>
                      <a:lnTo>
                        <a:pt x="177" y="0"/>
                      </a:lnTo>
                      <a:lnTo>
                        <a:pt x="710" y="0"/>
                      </a:lnTo>
                      <a:lnTo>
                        <a:pt x="533" y="61"/>
                      </a:lnTo>
                      <a:lnTo>
                        <a:pt x="0" y="61"/>
                      </a:lnTo>
                      <a:close/>
                    </a:path>
                  </a:pathLst>
                </a:custGeom>
                <a:solidFill>
                  <a:srgbClr val="008000"/>
                </a:solidFill>
                <a:ln w="9525">
                  <a:noFill/>
                  <a:round/>
                  <a:headEnd/>
                  <a:tailEnd/>
                </a:ln>
              </p:spPr>
              <p:txBody>
                <a:bodyPr/>
                <a:lstStyle/>
                <a:p>
                  <a:endParaRPr lang="en-US"/>
                </a:p>
              </p:txBody>
            </p:sp>
            <p:sp>
              <p:nvSpPr>
                <p:cNvPr id="3088" name="Freeform 16"/>
                <p:cNvSpPr>
                  <a:spLocks/>
                </p:cNvSpPr>
                <p:nvPr/>
              </p:nvSpPr>
              <p:spPr bwMode="auto">
                <a:xfrm>
                  <a:off x="2064" y="1552"/>
                  <a:ext cx="167" cy="33"/>
                </a:xfrm>
                <a:custGeom>
                  <a:avLst/>
                  <a:gdLst/>
                  <a:ahLst/>
                  <a:cxnLst>
                    <a:cxn ang="0">
                      <a:pos x="0" y="61"/>
                    </a:cxn>
                    <a:cxn ang="0">
                      <a:pos x="183" y="0"/>
                    </a:cxn>
                    <a:cxn ang="0">
                      <a:pos x="667" y="0"/>
                    </a:cxn>
                    <a:cxn ang="0">
                      <a:pos x="485" y="65"/>
                    </a:cxn>
                    <a:cxn ang="0">
                      <a:pos x="0" y="61"/>
                    </a:cxn>
                  </a:cxnLst>
                  <a:rect l="0" t="0" r="r" b="b"/>
                  <a:pathLst>
                    <a:path w="667" h="65">
                      <a:moveTo>
                        <a:pt x="0" y="61"/>
                      </a:moveTo>
                      <a:lnTo>
                        <a:pt x="183" y="0"/>
                      </a:lnTo>
                      <a:lnTo>
                        <a:pt x="667" y="0"/>
                      </a:lnTo>
                      <a:lnTo>
                        <a:pt x="485" y="65"/>
                      </a:lnTo>
                      <a:lnTo>
                        <a:pt x="0" y="61"/>
                      </a:lnTo>
                      <a:close/>
                    </a:path>
                  </a:pathLst>
                </a:custGeom>
                <a:solidFill>
                  <a:srgbClr val="008000"/>
                </a:solidFill>
                <a:ln w="9525">
                  <a:noFill/>
                  <a:round/>
                  <a:headEnd/>
                  <a:tailEnd/>
                </a:ln>
              </p:spPr>
              <p:txBody>
                <a:bodyPr/>
                <a:lstStyle/>
                <a:p>
                  <a:endParaRPr lang="en-US"/>
                </a:p>
              </p:txBody>
            </p:sp>
          </p:grpSp>
          <p:sp>
            <p:nvSpPr>
              <p:cNvPr id="3090" name="Freeform 18"/>
              <p:cNvSpPr>
                <a:spLocks/>
              </p:cNvSpPr>
              <p:nvPr/>
            </p:nvSpPr>
            <p:spPr bwMode="auto">
              <a:xfrm rot="-11071208">
                <a:off x="2016" y="1920"/>
                <a:ext cx="623" cy="1440"/>
              </a:xfrm>
              <a:custGeom>
                <a:avLst/>
                <a:gdLst/>
                <a:ahLst/>
                <a:cxnLst>
                  <a:cxn ang="0">
                    <a:pos x="493" y="0"/>
                  </a:cxn>
                  <a:cxn ang="0">
                    <a:pos x="705" y="357"/>
                  </a:cxn>
                  <a:cxn ang="0">
                    <a:pos x="955" y="761"/>
                  </a:cxn>
                  <a:cxn ang="0">
                    <a:pos x="1191" y="1151"/>
                  </a:cxn>
                  <a:cxn ang="0">
                    <a:pos x="1380" y="1481"/>
                  </a:cxn>
                  <a:cxn ang="0">
                    <a:pos x="1567" y="1840"/>
                  </a:cxn>
                  <a:cxn ang="0">
                    <a:pos x="1740" y="2227"/>
                  </a:cxn>
                  <a:cxn ang="0">
                    <a:pos x="1878" y="2613"/>
                  </a:cxn>
                  <a:cxn ang="0">
                    <a:pos x="1993" y="2221"/>
                  </a:cxn>
                  <a:cxn ang="0">
                    <a:pos x="2146" y="1766"/>
                  </a:cxn>
                  <a:cxn ang="0">
                    <a:pos x="2330" y="1327"/>
                  </a:cxn>
                  <a:cxn ang="0">
                    <a:pos x="2619" y="813"/>
                  </a:cxn>
                  <a:cxn ang="0">
                    <a:pos x="2899" y="412"/>
                  </a:cxn>
                  <a:cxn ang="0">
                    <a:pos x="3308" y="0"/>
                  </a:cxn>
                  <a:cxn ang="0">
                    <a:pos x="3658" y="193"/>
                  </a:cxn>
                  <a:cxn ang="0">
                    <a:pos x="3295" y="643"/>
                  </a:cxn>
                  <a:cxn ang="0">
                    <a:pos x="2964" y="1117"/>
                  </a:cxn>
                  <a:cxn ang="0">
                    <a:pos x="2710" y="1557"/>
                  </a:cxn>
                  <a:cxn ang="0">
                    <a:pos x="2503" y="2018"/>
                  </a:cxn>
                  <a:cxn ang="0">
                    <a:pos x="2353" y="2429"/>
                  </a:cxn>
                  <a:cxn ang="0">
                    <a:pos x="2257" y="2736"/>
                  </a:cxn>
                  <a:cxn ang="0">
                    <a:pos x="2183" y="3040"/>
                  </a:cxn>
                  <a:cxn ang="0">
                    <a:pos x="1951" y="3662"/>
                  </a:cxn>
                  <a:cxn ang="0">
                    <a:pos x="1679" y="3040"/>
                  </a:cxn>
                  <a:cxn ang="0">
                    <a:pos x="1618" y="2804"/>
                  </a:cxn>
                  <a:cxn ang="0">
                    <a:pos x="1489" y="2506"/>
                  </a:cxn>
                  <a:cxn ang="0">
                    <a:pos x="1334" y="2195"/>
                  </a:cxn>
                  <a:cxn ang="0">
                    <a:pos x="1170" y="1888"/>
                  </a:cxn>
                  <a:cxn ang="0">
                    <a:pos x="1013" y="1596"/>
                  </a:cxn>
                  <a:cxn ang="0">
                    <a:pos x="726" y="1108"/>
                  </a:cxn>
                  <a:cxn ang="0">
                    <a:pos x="532" y="799"/>
                  </a:cxn>
                  <a:cxn ang="0">
                    <a:pos x="268" y="394"/>
                  </a:cxn>
                  <a:cxn ang="0">
                    <a:pos x="0" y="0"/>
                  </a:cxn>
                </a:cxnLst>
                <a:rect l="0" t="0" r="r" b="b"/>
                <a:pathLst>
                  <a:path w="3848" h="3662">
                    <a:moveTo>
                      <a:pt x="0" y="0"/>
                    </a:moveTo>
                    <a:lnTo>
                      <a:pt x="493" y="0"/>
                    </a:lnTo>
                    <a:lnTo>
                      <a:pt x="600" y="182"/>
                    </a:lnTo>
                    <a:lnTo>
                      <a:pt x="705" y="357"/>
                    </a:lnTo>
                    <a:lnTo>
                      <a:pt x="821" y="547"/>
                    </a:lnTo>
                    <a:lnTo>
                      <a:pt x="955" y="761"/>
                    </a:lnTo>
                    <a:lnTo>
                      <a:pt x="1078" y="967"/>
                    </a:lnTo>
                    <a:lnTo>
                      <a:pt x="1191" y="1151"/>
                    </a:lnTo>
                    <a:lnTo>
                      <a:pt x="1289" y="1320"/>
                    </a:lnTo>
                    <a:lnTo>
                      <a:pt x="1380" y="1481"/>
                    </a:lnTo>
                    <a:lnTo>
                      <a:pt x="1484" y="1674"/>
                    </a:lnTo>
                    <a:lnTo>
                      <a:pt x="1567" y="1840"/>
                    </a:lnTo>
                    <a:lnTo>
                      <a:pt x="1653" y="2023"/>
                    </a:lnTo>
                    <a:lnTo>
                      <a:pt x="1740" y="2227"/>
                    </a:lnTo>
                    <a:lnTo>
                      <a:pt x="1813" y="2413"/>
                    </a:lnTo>
                    <a:lnTo>
                      <a:pt x="1878" y="2613"/>
                    </a:lnTo>
                    <a:lnTo>
                      <a:pt x="1933" y="2435"/>
                    </a:lnTo>
                    <a:lnTo>
                      <a:pt x="1993" y="2221"/>
                    </a:lnTo>
                    <a:lnTo>
                      <a:pt x="2067" y="1995"/>
                    </a:lnTo>
                    <a:lnTo>
                      <a:pt x="2146" y="1766"/>
                    </a:lnTo>
                    <a:lnTo>
                      <a:pt x="2232" y="1545"/>
                    </a:lnTo>
                    <a:lnTo>
                      <a:pt x="2330" y="1327"/>
                    </a:lnTo>
                    <a:lnTo>
                      <a:pt x="2448" y="1091"/>
                    </a:lnTo>
                    <a:lnTo>
                      <a:pt x="2619" y="813"/>
                    </a:lnTo>
                    <a:lnTo>
                      <a:pt x="2753" y="606"/>
                    </a:lnTo>
                    <a:lnTo>
                      <a:pt x="2899" y="412"/>
                    </a:lnTo>
                    <a:lnTo>
                      <a:pt x="3049" y="247"/>
                    </a:lnTo>
                    <a:lnTo>
                      <a:pt x="3308" y="0"/>
                    </a:lnTo>
                    <a:lnTo>
                      <a:pt x="3848" y="0"/>
                    </a:lnTo>
                    <a:lnTo>
                      <a:pt x="3658" y="193"/>
                    </a:lnTo>
                    <a:lnTo>
                      <a:pt x="3464" y="428"/>
                    </a:lnTo>
                    <a:lnTo>
                      <a:pt x="3295" y="643"/>
                    </a:lnTo>
                    <a:lnTo>
                      <a:pt x="3136" y="857"/>
                    </a:lnTo>
                    <a:lnTo>
                      <a:pt x="2964" y="1117"/>
                    </a:lnTo>
                    <a:lnTo>
                      <a:pt x="2814" y="1370"/>
                    </a:lnTo>
                    <a:lnTo>
                      <a:pt x="2710" y="1557"/>
                    </a:lnTo>
                    <a:lnTo>
                      <a:pt x="2599" y="1802"/>
                    </a:lnTo>
                    <a:lnTo>
                      <a:pt x="2503" y="2018"/>
                    </a:lnTo>
                    <a:lnTo>
                      <a:pt x="2434" y="2199"/>
                    </a:lnTo>
                    <a:lnTo>
                      <a:pt x="2353" y="2429"/>
                    </a:lnTo>
                    <a:lnTo>
                      <a:pt x="2295" y="2612"/>
                    </a:lnTo>
                    <a:lnTo>
                      <a:pt x="2257" y="2736"/>
                    </a:lnTo>
                    <a:lnTo>
                      <a:pt x="2215" y="2901"/>
                    </a:lnTo>
                    <a:lnTo>
                      <a:pt x="2183" y="3040"/>
                    </a:lnTo>
                    <a:lnTo>
                      <a:pt x="2455" y="3040"/>
                    </a:lnTo>
                    <a:lnTo>
                      <a:pt x="1951" y="3662"/>
                    </a:lnTo>
                    <a:lnTo>
                      <a:pt x="1408" y="3040"/>
                    </a:lnTo>
                    <a:lnTo>
                      <a:pt x="1679" y="3040"/>
                    </a:lnTo>
                    <a:lnTo>
                      <a:pt x="1656" y="2933"/>
                    </a:lnTo>
                    <a:lnTo>
                      <a:pt x="1618" y="2804"/>
                    </a:lnTo>
                    <a:lnTo>
                      <a:pt x="1562" y="2671"/>
                    </a:lnTo>
                    <a:lnTo>
                      <a:pt x="1489" y="2506"/>
                    </a:lnTo>
                    <a:lnTo>
                      <a:pt x="1407" y="2339"/>
                    </a:lnTo>
                    <a:lnTo>
                      <a:pt x="1334" y="2195"/>
                    </a:lnTo>
                    <a:lnTo>
                      <a:pt x="1257" y="2049"/>
                    </a:lnTo>
                    <a:lnTo>
                      <a:pt x="1170" y="1888"/>
                    </a:lnTo>
                    <a:lnTo>
                      <a:pt x="1097" y="1754"/>
                    </a:lnTo>
                    <a:lnTo>
                      <a:pt x="1013" y="1596"/>
                    </a:lnTo>
                    <a:lnTo>
                      <a:pt x="851" y="1317"/>
                    </a:lnTo>
                    <a:lnTo>
                      <a:pt x="726" y="1108"/>
                    </a:lnTo>
                    <a:lnTo>
                      <a:pt x="622" y="940"/>
                    </a:lnTo>
                    <a:lnTo>
                      <a:pt x="532" y="799"/>
                    </a:lnTo>
                    <a:lnTo>
                      <a:pt x="395" y="590"/>
                    </a:lnTo>
                    <a:lnTo>
                      <a:pt x="268" y="394"/>
                    </a:lnTo>
                    <a:lnTo>
                      <a:pt x="139" y="204"/>
                    </a:lnTo>
                    <a:lnTo>
                      <a:pt x="0" y="0"/>
                    </a:lnTo>
                    <a:close/>
                  </a:path>
                </a:pathLst>
              </a:custGeom>
              <a:solidFill>
                <a:srgbClr val="00FF00"/>
              </a:solidFill>
              <a:ln w="9525">
                <a:noFill/>
                <a:round/>
                <a:headEnd/>
                <a:tailEnd/>
              </a:ln>
            </p:spPr>
            <p:txBody>
              <a:bodyPr/>
              <a:lstStyle/>
              <a:p>
                <a:endParaRPr lang="en-US"/>
              </a:p>
            </p:txBody>
          </p:sp>
        </p:grpSp>
        <p:sp>
          <p:nvSpPr>
            <p:cNvPr id="3094" name="Text Box 22"/>
            <p:cNvSpPr txBox="1">
              <a:spLocks noChangeArrowheads="1"/>
            </p:cNvSpPr>
            <p:nvPr/>
          </p:nvSpPr>
          <p:spPr bwMode="auto">
            <a:xfrm>
              <a:off x="624" y="912"/>
              <a:ext cx="1104" cy="288"/>
            </a:xfrm>
            <a:prstGeom prst="rect">
              <a:avLst/>
            </a:prstGeom>
            <a:noFill/>
            <a:ln w="9525">
              <a:noFill/>
              <a:miter lim="800000"/>
              <a:headEnd/>
              <a:tailEnd/>
            </a:ln>
            <a:effectLst/>
          </p:spPr>
          <p:txBody>
            <a:bodyPr>
              <a:spAutoFit/>
            </a:bodyPr>
            <a:lstStyle/>
            <a:p>
              <a:pPr>
                <a:spcBef>
                  <a:spcPct val="50000"/>
                </a:spcBef>
              </a:pPr>
              <a:r>
                <a:rPr lang="en-US" sz="2400" b="1" dirty="0">
                  <a:solidFill>
                    <a:schemeClr val="accent2"/>
                  </a:solidFill>
                  <a:effectLst>
                    <a:outerShdw blurRad="38100" dist="38100" dir="2700000" algn="tl">
                      <a:srgbClr val="000000">
                        <a:alpha val="43137"/>
                      </a:srgbClr>
                    </a:outerShdw>
                  </a:effectLst>
                </a:rPr>
                <a:t>RAPTURE</a:t>
              </a:r>
            </a:p>
          </p:txBody>
        </p:sp>
      </p:grpSp>
      <p:sp>
        <p:nvSpPr>
          <p:cNvPr id="3092" name="Text Box 20"/>
          <p:cNvSpPr txBox="1">
            <a:spLocks noChangeArrowheads="1"/>
          </p:cNvSpPr>
          <p:nvPr/>
        </p:nvSpPr>
        <p:spPr bwMode="auto">
          <a:xfrm>
            <a:off x="0" y="2514600"/>
            <a:ext cx="1524000" cy="366713"/>
          </a:xfrm>
          <a:prstGeom prst="rect">
            <a:avLst/>
          </a:prstGeom>
          <a:solidFill>
            <a:schemeClr val="bg1"/>
          </a:solidFill>
          <a:ln w="9525">
            <a:noFill/>
            <a:miter lim="800000"/>
            <a:headEnd/>
            <a:tailEnd/>
          </a:ln>
          <a:effectLst/>
        </p:spPr>
        <p:txBody>
          <a:bodyPr>
            <a:spAutoFit/>
          </a:bodyPr>
          <a:lstStyle/>
          <a:p>
            <a:pPr>
              <a:spcBef>
                <a:spcPct val="50000"/>
              </a:spcBef>
            </a:pPr>
            <a:r>
              <a:rPr lang="en-US"/>
              <a:t>Living Saints</a:t>
            </a:r>
          </a:p>
        </p:txBody>
      </p:sp>
      <p:sp>
        <p:nvSpPr>
          <p:cNvPr id="3191" name="Text Box 119"/>
          <p:cNvSpPr txBox="1">
            <a:spLocks noChangeArrowheads="1"/>
          </p:cNvSpPr>
          <p:nvPr/>
        </p:nvSpPr>
        <p:spPr bwMode="auto">
          <a:xfrm rot="-5358950">
            <a:off x="-478026" y="3386853"/>
            <a:ext cx="1831975" cy="396875"/>
          </a:xfrm>
          <a:prstGeom prst="rect">
            <a:avLst/>
          </a:prstGeom>
          <a:noFill/>
          <a:ln w="9525">
            <a:noFill/>
            <a:miter lim="800000"/>
            <a:headEnd/>
            <a:tailEnd/>
          </a:ln>
          <a:effectLst/>
        </p:spPr>
        <p:txBody>
          <a:bodyPr>
            <a:spAutoFit/>
          </a:bodyPr>
          <a:lstStyle/>
          <a:p>
            <a:pPr>
              <a:spcBef>
                <a:spcPct val="50000"/>
              </a:spcBef>
            </a:pPr>
            <a:r>
              <a:rPr lang="en-US" sz="2000" b="1" dirty="0">
                <a:solidFill>
                  <a:schemeClr val="bg1"/>
                </a:solidFill>
                <a:effectLst>
                  <a:outerShdw blurRad="38100" dist="38100" dir="2700000" algn="tl">
                    <a:srgbClr val="000000">
                      <a:alpha val="43137"/>
                    </a:srgbClr>
                  </a:outerShdw>
                </a:effectLst>
              </a:rPr>
              <a:t>Church Age</a:t>
            </a:r>
            <a:endParaRPr lang="en-GB" sz="2000" b="1" dirty="0">
              <a:solidFill>
                <a:schemeClr val="bg1"/>
              </a:solidFill>
              <a:effectLst>
                <a:outerShdw blurRad="38100" dist="38100" dir="2700000" algn="tl">
                  <a:srgbClr val="000000">
                    <a:alpha val="43137"/>
                  </a:srgbClr>
                </a:outerShdw>
              </a:effectLst>
            </a:endParaRPr>
          </a:p>
        </p:txBody>
      </p:sp>
      <p:sp>
        <p:nvSpPr>
          <p:cNvPr id="3093" name="Text Box 21"/>
          <p:cNvSpPr txBox="1">
            <a:spLocks noChangeArrowheads="1"/>
          </p:cNvSpPr>
          <p:nvPr/>
        </p:nvSpPr>
        <p:spPr bwMode="auto">
          <a:xfrm>
            <a:off x="1447800" y="2971800"/>
            <a:ext cx="1447800" cy="366713"/>
          </a:xfrm>
          <a:prstGeom prst="rect">
            <a:avLst/>
          </a:prstGeom>
          <a:solidFill>
            <a:schemeClr val="bg1"/>
          </a:solidFill>
          <a:ln w="9525">
            <a:noFill/>
            <a:miter lim="800000"/>
            <a:headEnd/>
            <a:tailEnd/>
          </a:ln>
          <a:effectLst/>
        </p:spPr>
        <p:txBody>
          <a:bodyPr>
            <a:spAutoFit/>
          </a:bodyPr>
          <a:lstStyle/>
          <a:p>
            <a:pPr>
              <a:spcBef>
                <a:spcPct val="50000"/>
              </a:spcBef>
            </a:pPr>
            <a:r>
              <a:rPr lang="en-US"/>
              <a:t>Dead Saints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91"/>
                                        </p:tgtEl>
                                        <p:attrNameLst>
                                          <p:attrName>style.visibility</p:attrName>
                                        </p:attrNameLst>
                                      </p:cBhvr>
                                      <p:to>
                                        <p:strVal val="visible"/>
                                      </p:to>
                                    </p:set>
                                    <p:animEffect transition="in" filter="dissolve">
                                      <p:cBhvr>
                                        <p:cTn id="7" dur="500"/>
                                        <p:tgtEl>
                                          <p:spTgt spid="319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309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309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318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318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096"/>
                                        </p:tgtEl>
                                        <p:attrNameLst>
                                          <p:attrName>style.visibility</p:attrName>
                                        </p:attrNameLst>
                                      </p:cBhvr>
                                      <p:to>
                                        <p:strVal val="visible"/>
                                      </p:to>
                                    </p:set>
                                    <p:animEffect transition="in" filter="dissolve">
                                      <p:cBhvr>
                                        <p:cTn id="34" dur="500"/>
                                        <p:tgtEl>
                                          <p:spTgt spid="3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6" grpId="0" autoUpdateAnimBg="0"/>
      <p:bldP spid="3182" grpId="0" autoUpdateAnimBg="0"/>
      <p:bldP spid="3183" grpId="0" autoUpdateAnimBg="0"/>
      <p:bldP spid="3092" grpId="0" animBg="1" autoUpdateAnimBg="0"/>
      <p:bldP spid="3191" grpId="0" autoUpdateAnimBg="0"/>
      <p:bldP spid="3093"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solidFill>
                  <a:srgbClr val="FFFF00"/>
                </a:solidFill>
                <a:effectLst>
                  <a:outerShdw blurRad="38100" dist="38100" dir="2700000" algn="tl">
                    <a:srgbClr val="000000">
                      <a:alpha val="43137"/>
                    </a:srgbClr>
                  </a:outerShdw>
                </a:effectLst>
              </a:rPr>
              <a:t>Bride &amp; Groom </a:t>
            </a:r>
            <a:r>
              <a:rPr lang="en-US" sz="3200" b="1" dirty="0" smtClean="0">
                <a:solidFill>
                  <a:srgbClr val="00B0F0"/>
                </a:solidFill>
                <a:effectLst>
                  <a:outerShdw blurRad="38100" dist="38100" dir="2700000" algn="tl">
                    <a:srgbClr val="000000">
                      <a:alpha val="43137"/>
                    </a:srgbClr>
                  </a:outerShdw>
                </a:effectLst>
              </a:rPr>
              <a:t>“ENGAGEMENT”</a:t>
            </a:r>
            <a:r>
              <a:rPr lang="en-US" sz="3200" b="1" dirty="0" smtClean="0">
                <a:solidFill>
                  <a:srgbClr val="FFFF00"/>
                </a:solidFill>
                <a:effectLst>
                  <a:outerShdw blurRad="38100" dist="38100" dir="2700000" algn="tl">
                    <a:srgbClr val="000000">
                      <a:alpha val="43137"/>
                    </a:srgbClr>
                  </a:outerShdw>
                </a:effectLst>
              </a:rPr>
              <a:t>:             </a:t>
            </a:r>
            <a:r>
              <a:rPr lang="en-US" sz="2800" b="1" dirty="0" smtClean="0">
                <a:solidFill>
                  <a:srgbClr val="FFFF00"/>
                </a:solidFill>
                <a:effectLst>
                  <a:outerShdw blurRad="38100" dist="38100" dir="2700000" algn="tl">
                    <a:srgbClr val="000000">
                      <a:alpha val="43137"/>
                    </a:srgbClr>
                  </a:outerShdw>
                </a:effectLst>
              </a:rPr>
              <a:t>   </a:t>
            </a:r>
            <a:r>
              <a:rPr lang="en-US" sz="2800" b="1" u="sng" dirty="0" smtClean="0">
                <a:effectLst>
                  <a:outerShdw blurRad="38100" dist="38100" dir="2700000" algn="tl">
                    <a:srgbClr val="000000">
                      <a:alpha val="43137"/>
                    </a:srgbClr>
                  </a:outerShdw>
                </a:effectLst>
              </a:rPr>
              <a:t>Rom. 7:4</a:t>
            </a:r>
            <a:r>
              <a:rPr lang="en-US" sz="2800" b="1" dirty="0" smtClean="0">
                <a:effectLst>
                  <a:outerShdw blurRad="38100" dist="38100" dir="2700000" algn="tl">
                    <a:srgbClr val="000000">
                      <a:alpha val="43137"/>
                    </a:srgbClr>
                  </a:outerShdw>
                </a:effectLst>
              </a:rPr>
              <a:t> </a:t>
            </a:r>
            <a:r>
              <a:rPr lang="en-US" sz="2800" b="1" i="1" dirty="0" smtClean="0">
                <a:solidFill>
                  <a:schemeClr val="tx2">
                    <a:lumMod val="90000"/>
                  </a:schemeClr>
                </a:solidFill>
                <a:effectLst>
                  <a:outerShdw blurRad="38100" dist="38100" dir="2700000" algn="tl">
                    <a:srgbClr val="000000">
                      <a:alpha val="43137"/>
                    </a:srgbClr>
                  </a:outerShdw>
                </a:effectLst>
              </a:rPr>
              <a:t>So, my brethren, to you also the Law died through the body of Christ, that you might be married to Another, namely to Him who rose from the dead in order that we might yield fruit to God</a:t>
            </a:r>
            <a:r>
              <a:rPr lang="en-US" sz="2800" b="1" dirty="0" smtClean="0">
                <a:solidFill>
                  <a:schemeClr val="tx2">
                    <a:lumMod val="90000"/>
                  </a:schemeClr>
                </a:solidFill>
                <a:effectLst>
                  <a:outerShdw blurRad="38100" dist="38100" dir="2700000" algn="tl">
                    <a:srgbClr val="000000">
                      <a:alpha val="43137"/>
                    </a:srgbClr>
                  </a:outerShdw>
                </a:effectLst>
              </a:rPr>
              <a:t>. </a:t>
            </a:r>
          </a:p>
          <a:p>
            <a:pPr>
              <a:buNone/>
            </a:pPr>
            <a:r>
              <a:rPr lang="en-US" sz="2800" b="1" dirty="0" smtClean="0">
                <a:solidFill>
                  <a:schemeClr val="tx2">
                    <a:lumMod val="90000"/>
                  </a:schemeClr>
                </a:solidFill>
                <a:effectLst>
                  <a:outerShdw blurRad="38100" dist="38100" dir="2700000" algn="tl">
                    <a:srgbClr val="000000">
                      <a:alpha val="43137"/>
                    </a:srgbClr>
                  </a:outerShdw>
                </a:effectLst>
              </a:rPr>
              <a:t>   </a:t>
            </a:r>
            <a:r>
              <a:rPr lang="en-US" sz="2800" b="1" u="sng" dirty="0" smtClean="0">
                <a:effectLst>
                  <a:outerShdw blurRad="38100" dist="38100" dir="2700000" algn="tl">
                    <a:srgbClr val="000000">
                      <a:alpha val="43137"/>
                    </a:srgbClr>
                  </a:outerShdw>
                </a:effectLst>
              </a:rPr>
              <a:t>II Cor. 11:2</a:t>
            </a:r>
            <a:r>
              <a:rPr lang="en-US" sz="2800" b="1" dirty="0" smtClean="0">
                <a:solidFill>
                  <a:schemeClr val="tx2">
                    <a:lumMod val="90000"/>
                  </a:schemeClr>
                </a:solidFill>
                <a:effectLst>
                  <a:outerShdw blurRad="38100" dist="38100" dir="2700000" algn="tl">
                    <a:srgbClr val="000000">
                      <a:alpha val="43137"/>
                    </a:srgbClr>
                  </a:outerShdw>
                </a:effectLst>
              </a:rPr>
              <a:t> </a:t>
            </a:r>
            <a:r>
              <a:rPr lang="en-US" sz="2800" b="1" i="1" dirty="0" smtClean="0">
                <a:solidFill>
                  <a:schemeClr val="tx2">
                    <a:lumMod val="90000"/>
                  </a:schemeClr>
                </a:solidFill>
                <a:effectLst>
                  <a:outerShdw blurRad="38100" dist="38100" dir="2700000" algn="tl">
                    <a:srgbClr val="000000">
                      <a:alpha val="43137"/>
                    </a:srgbClr>
                  </a:outerShdw>
                </a:effectLst>
              </a:rPr>
              <a:t>I am jealous over you with God's own jealousy. For I have betrothed  you to Christ to present you to Him like a pure virgin (faithful bride) to her one husband.</a:t>
            </a:r>
            <a:endParaRPr lang="en-US" sz="2800" b="1" dirty="0" smtClean="0">
              <a:solidFill>
                <a:schemeClr val="tx2">
                  <a:lumMod val="90000"/>
                </a:schemeClr>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pPr algn="ctr"/>
            <a:r>
              <a:rPr sz="5400" b="1" smtClean="0">
                <a:solidFill>
                  <a:schemeClr val="accent4">
                    <a:lumMod val="60000"/>
                    <a:lumOff val="40000"/>
                  </a:schemeClr>
                </a:solidFill>
                <a:effectLst>
                  <a:outerShdw blurRad="38100" dist="38100" dir="2700000" algn="tl">
                    <a:srgbClr val="000000">
                      <a:alpha val="43137"/>
                    </a:srgbClr>
                  </a:outerShdw>
                </a:effectLst>
              </a:rPr>
              <a:t>MARRIAGE of the LAMB</a:t>
            </a:r>
            <a:endParaRPr lang="en-US" sz="5400" b="1" dirty="0">
              <a:solidFill>
                <a:schemeClr val="accent4">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US" sz="2800" b="1" u="sng" dirty="0" smtClean="0">
                <a:effectLst>
                  <a:outerShdw blurRad="38100" dist="38100" dir="2700000" algn="tl">
                    <a:srgbClr val="000000">
                      <a:alpha val="43137"/>
                    </a:srgbClr>
                  </a:outerShdw>
                </a:effectLst>
              </a:rPr>
              <a:t>Eph. 5:23-32</a:t>
            </a:r>
            <a:r>
              <a:rPr lang="en-US" sz="2800" b="1" dirty="0" smtClean="0">
                <a:effectLst>
                  <a:outerShdw blurRad="38100" dist="38100" dir="2700000" algn="tl">
                    <a:srgbClr val="000000">
                      <a:alpha val="43137"/>
                    </a:srgbClr>
                  </a:outerShdw>
                </a:effectLst>
              </a:rPr>
              <a:t> </a:t>
            </a:r>
            <a:endParaRPr lang="en-US" sz="2800" b="1" i="1" dirty="0" smtClean="0">
              <a:solidFill>
                <a:schemeClr val="tx2">
                  <a:lumMod val="90000"/>
                </a:schemeClr>
              </a:solidFill>
              <a:effectLst>
                <a:outerShdw blurRad="38100" dist="38100" dir="2700000" algn="tl">
                  <a:srgbClr val="000000">
                    <a:alpha val="43137"/>
                  </a:srgbClr>
                </a:outerShdw>
              </a:effectLst>
            </a:endParaRPr>
          </a:p>
          <a:p>
            <a:pPr>
              <a:buNone/>
            </a:pPr>
            <a:r>
              <a:rPr lang="en-US" sz="2800" b="1" i="1" dirty="0" smtClean="0">
                <a:solidFill>
                  <a:schemeClr val="tx2">
                    <a:lumMod val="90000"/>
                  </a:schemeClr>
                </a:solidFill>
                <a:effectLst>
                  <a:outerShdw blurRad="38100" dist="38100" dir="2700000" algn="tl">
                    <a:srgbClr val="000000">
                      <a:alpha val="43137"/>
                    </a:srgbClr>
                  </a:outerShdw>
                </a:effectLst>
              </a:rPr>
              <a:t>The Church is represented as the spouse of Christ, as the woman is the spouse of the man; and, to prepare this Church for himself, he washes, cleanses, and sanctifies it.  There is certainly an allusion here to the ancient method of purifying women, who were appointed to be consorts to kings; twelve months, it appears, were in some instances spent in this purification: 6 months with oil of myrrh, &amp; 6 months with sweet odors &amp; with other things, for the purifying of women. </a:t>
            </a:r>
            <a:endParaRPr lang="en-US" sz="2800" b="1" dirty="0" smtClean="0">
              <a:solidFill>
                <a:schemeClr val="tx2">
                  <a:lumMod val="90000"/>
                </a:schemeClr>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pPr algn="ctr"/>
            <a:r>
              <a:rPr sz="5400" b="1" smtClean="0">
                <a:solidFill>
                  <a:schemeClr val="accent4">
                    <a:lumMod val="60000"/>
                    <a:lumOff val="40000"/>
                  </a:schemeClr>
                </a:solidFill>
                <a:effectLst>
                  <a:outerShdw blurRad="38100" dist="38100" dir="2700000" algn="tl">
                    <a:srgbClr val="000000">
                      <a:alpha val="43137"/>
                    </a:srgbClr>
                  </a:outerShdw>
                </a:effectLst>
              </a:rPr>
              <a:t>MARRIAGE of the LAMB</a:t>
            </a:r>
            <a:endParaRPr lang="en-US" sz="5400" b="1" dirty="0">
              <a:solidFill>
                <a:schemeClr val="accent4">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800" b="1" u="sng" dirty="0" smtClean="0">
                <a:effectLst>
                  <a:outerShdw blurRad="38100" dist="38100" dir="2700000" algn="tl">
                    <a:srgbClr val="000000">
                      <a:alpha val="43137"/>
                    </a:srgbClr>
                  </a:outerShdw>
                </a:effectLst>
              </a:rPr>
              <a:t>Eph. 5:23-32</a:t>
            </a:r>
            <a:r>
              <a:rPr lang="en-US" sz="2800" b="1" dirty="0" smtClean="0">
                <a:effectLst>
                  <a:outerShdw blurRad="38100" dist="38100" dir="2700000" algn="tl">
                    <a:srgbClr val="000000">
                      <a:alpha val="43137"/>
                    </a:srgbClr>
                  </a:outerShdw>
                </a:effectLst>
              </a:rPr>
              <a:t> </a:t>
            </a:r>
            <a:endParaRPr lang="en-US" sz="2800" b="1" i="1" dirty="0" smtClean="0">
              <a:solidFill>
                <a:schemeClr val="tx2">
                  <a:lumMod val="90000"/>
                </a:schemeClr>
              </a:solidFill>
              <a:effectLst>
                <a:outerShdw blurRad="38100" dist="38100" dir="2700000" algn="tl">
                  <a:srgbClr val="000000">
                    <a:alpha val="43137"/>
                  </a:srgbClr>
                </a:outerShdw>
              </a:effectLst>
            </a:endParaRPr>
          </a:p>
          <a:p>
            <a:pPr>
              <a:buNone/>
            </a:pPr>
            <a:r>
              <a:rPr lang="en-US" sz="2800" b="1" i="1" dirty="0" smtClean="0">
                <a:solidFill>
                  <a:schemeClr val="tx2">
                    <a:lumMod val="90000"/>
                  </a:schemeClr>
                </a:solidFill>
                <a:effectLst>
                  <a:outerShdw blurRad="38100" dist="38100" dir="2700000" algn="tl">
                    <a:srgbClr val="000000">
                      <a:alpha val="43137"/>
                    </a:srgbClr>
                  </a:outerShdw>
                </a:effectLst>
              </a:rPr>
              <a:t>Vs. 27 …that Christ might </a:t>
            </a:r>
            <a:r>
              <a:rPr lang="en-US" sz="2800" b="1" i="1" u="sng" dirty="0" smtClean="0">
                <a:solidFill>
                  <a:schemeClr val="tx2">
                    <a:lumMod val="90000"/>
                  </a:schemeClr>
                </a:solidFill>
                <a:effectLst>
                  <a:outerShdw blurRad="38100" dist="38100" dir="2700000" algn="tl">
                    <a:srgbClr val="000000">
                      <a:alpha val="43137"/>
                    </a:srgbClr>
                  </a:outerShdw>
                </a:effectLst>
              </a:rPr>
              <a:t>both</a:t>
            </a:r>
            <a:r>
              <a:rPr lang="en-US" sz="2800" b="1" i="1" dirty="0" smtClean="0">
                <a:solidFill>
                  <a:schemeClr val="tx2">
                    <a:lumMod val="90000"/>
                  </a:schemeClr>
                </a:solidFill>
                <a:effectLst>
                  <a:outerShdw blurRad="38100" dist="38100" dir="2700000" algn="tl">
                    <a:srgbClr val="000000">
                      <a:alpha val="43137"/>
                    </a:srgbClr>
                  </a:outerShdw>
                </a:effectLst>
              </a:rPr>
              <a:t> receive the Church to Himself  &amp; present her to others as His glorious bride, without spot or wrinkle or any other defect, but to be holy and unblemished….</a:t>
            </a:r>
            <a:r>
              <a:rPr lang="en-US" sz="2800" b="1" dirty="0" smtClean="0">
                <a:effectLst>
                  <a:outerShdw blurRad="38100" dist="38100" dir="2700000" algn="tl">
                    <a:srgbClr val="000000">
                      <a:alpha val="43137"/>
                    </a:srgbClr>
                  </a:outerShdw>
                </a:effectLst>
              </a:rPr>
              <a:t>HENCE THE CHURCH IS ENGAGED TO CHRIST &amp; ONE DAY THERE WILL BE A WEDDING …</a:t>
            </a:r>
          </a:p>
          <a:p>
            <a:pPr algn="ctr">
              <a:buNone/>
            </a:pPr>
            <a:r>
              <a:rPr lang="en-US" sz="3600" b="1" dirty="0" smtClean="0">
                <a:solidFill>
                  <a:schemeClr val="accent4">
                    <a:lumMod val="60000"/>
                    <a:lumOff val="40000"/>
                  </a:schemeClr>
                </a:solidFill>
                <a:effectLst>
                  <a:outerShdw blurRad="38100" dist="38100" dir="2700000" algn="tl">
                    <a:srgbClr val="000000">
                      <a:alpha val="43137"/>
                    </a:srgbClr>
                  </a:outerShdw>
                </a:effectLst>
              </a:rPr>
              <a:t>“MARRIAGE OF THE LAMB”</a:t>
            </a:r>
          </a:p>
        </p:txBody>
      </p:sp>
      <p:sp>
        <p:nvSpPr>
          <p:cNvPr id="3" name="Title 2"/>
          <p:cNvSpPr>
            <a:spLocks noGrp="1"/>
          </p:cNvSpPr>
          <p:nvPr>
            <p:ph type="title"/>
          </p:nvPr>
        </p:nvSpPr>
        <p:spPr/>
        <p:txBody>
          <a:bodyPr>
            <a:normAutofit/>
          </a:bodyPr>
          <a:lstStyle/>
          <a:p>
            <a:pPr algn="ctr"/>
            <a:r>
              <a:rPr sz="5400" b="1" smtClean="0">
                <a:solidFill>
                  <a:schemeClr val="accent4">
                    <a:lumMod val="60000"/>
                    <a:lumOff val="40000"/>
                  </a:schemeClr>
                </a:solidFill>
                <a:effectLst>
                  <a:outerShdw blurRad="38100" dist="38100" dir="2700000" algn="tl">
                    <a:srgbClr val="000000">
                      <a:alpha val="43137"/>
                    </a:srgbClr>
                  </a:outerShdw>
                </a:effectLst>
              </a:rPr>
              <a:t>MARRIAGE of the LAMB</a:t>
            </a:r>
            <a:endParaRPr lang="en-US" sz="5400" b="1" dirty="0">
              <a:solidFill>
                <a:schemeClr val="accent4">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solidFill>
                  <a:srgbClr val="FFFF00"/>
                </a:solidFill>
                <a:effectLst>
                  <a:outerShdw blurRad="38100" dist="38100" dir="2700000" algn="tl">
                    <a:srgbClr val="000000">
                      <a:alpha val="43137"/>
                    </a:srgbClr>
                  </a:outerShdw>
                </a:effectLst>
              </a:rPr>
              <a:t>Bride &amp; Groom </a:t>
            </a:r>
            <a:r>
              <a:rPr lang="en-US" sz="3200" b="1" dirty="0" smtClean="0">
                <a:solidFill>
                  <a:schemeClr val="tx2"/>
                </a:solidFill>
                <a:effectLst>
                  <a:outerShdw blurRad="38100" dist="38100" dir="2700000" algn="tl">
                    <a:srgbClr val="000000">
                      <a:alpha val="43137"/>
                    </a:srgbClr>
                  </a:outerShdw>
                </a:effectLst>
              </a:rPr>
              <a:t>“WEDDING DAY”: </a:t>
            </a:r>
            <a:r>
              <a:rPr lang="en-US" sz="3200" b="1" dirty="0" smtClean="0">
                <a:solidFill>
                  <a:srgbClr val="FFFF00"/>
                </a:solidFill>
                <a:effectLst>
                  <a:outerShdw blurRad="38100" dist="38100" dir="2700000" algn="tl">
                    <a:srgbClr val="000000">
                      <a:alpha val="43137"/>
                    </a:srgbClr>
                  </a:outerShdw>
                </a:effectLst>
              </a:rPr>
              <a:t>            </a:t>
            </a:r>
            <a:r>
              <a:rPr lang="en-US" sz="2800" b="1" dirty="0" smtClean="0">
                <a:solidFill>
                  <a:srgbClr val="FFFF00"/>
                </a:solidFill>
                <a:effectLst>
                  <a:outerShdw blurRad="38100" dist="38100" dir="2700000" algn="tl">
                    <a:srgbClr val="000000">
                      <a:alpha val="43137"/>
                    </a:srgbClr>
                  </a:outerShdw>
                </a:effectLst>
              </a:rPr>
              <a:t>   </a:t>
            </a:r>
            <a:r>
              <a:rPr lang="en-US" sz="2800" b="1" u="sng" dirty="0" smtClean="0">
                <a:solidFill>
                  <a:srgbClr val="FFC000"/>
                </a:solidFill>
                <a:effectLst>
                  <a:outerShdw blurRad="38100" dist="38100" dir="2700000" algn="tl">
                    <a:srgbClr val="000000">
                      <a:alpha val="43137"/>
                    </a:srgbClr>
                  </a:outerShdw>
                </a:effectLst>
              </a:rPr>
              <a:t>Rev. 19: 7</a:t>
            </a:r>
            <a:r>
              <a:rPr lang="en-US" sz="2800" b="1" dirty="0" smtClean="0">
                <a:solidFill>
                  <a:srgbClr val="FFC000"/>
                </a:solidFill>
                <a:effectLst>
                  <a:outerShdw blurRad="38100" dist="38100" dir="2700000" algn="tl">
                    <a:srgbClr val="000000">
                      <a:alpha val="43137"/>
                    </a:srgbClr>
                  </a:outerShdw>
                </a:effectLst>
              </a:rPr>
              <a:t>  </a:t>
            </a:r>
            <a:r>
              <a:rPr lang="en-US" sz="2800" b="1" i="1" dirty="0" smtClean="0">
                <a:effectLst>
                  <a:outerShdw blurRad="38100" dist="38100" dir="2700000" algn="tl">
                    <a:srgbClr val="000000">
                      <a:alpha val="43137"/>
                    </a:srgbClr>
                  </a:outerShdw>
                </a:effectLst>
              </a:rPr>
              <a:t>The church has been from the first engaged to Christ as a chaste virgin, but now he takes her into full union with himself, and thus gives her rest from all her conflicts and sufferings.  </a:t>
            </a:r>
          </a:p>
          <a:p>
            <a:pPr>
              <a:buNone/>
            </a:pPr>
            <a:r>
              <a:rPr lang="en-US" sz="2800" b="1" dirty="0" smtClean="0">
                <a:effectLst>
                  <a:outerShdw blurRad="38100" dist="38100" dir="2700000" algn="tl">
                    <a:srgbClr val="000000">
                      <a:alpha val="43137"/>
                    </a:srgbClr>
                  </a:outerShdw>
                </a:effectLst>
              </a:rPr>
              <a:t>All the preparations had been made for a permanent and uninterrupted union with its Redeemer, and the church was henceforward to be recognized as his beautiful bride</a:t>
            </a:r>
            <a:r>
              <a:rPr lang="en-US" sz="2800" b="1" dirty="0" smtClean="0">
                <a:solidFill>
                  <a:schemeClr val="tx2">
                    <a:lumMod val="90000"/>
                  </a:schemeClr>
                </a:solidFill>
                <a:effectLst>
                  <a:outerShdw blurRad="38100" dist="38100" dir="2700000" algn="tl">
                    <a:srgbClr val="000000">
                      <a:alpha val="43137"/>
                    </a:srgbClr>
                  </a:outerShdw>
                </a:effectLst>
              </a:rPr>
              <a:t> </a:t>
            </a:r>
          </a:p>
        </p:txBody>
      </p:sp>
      <p:sp>
        <p:nvSpPr>
          <p:cNvPr id="3" name="Title 2"/>
          <p:cNvSpPr>
            <a:spLocks noGrp="1"/>
          </p:cNvSpPr>
          <p:nvPr>
            <p:ph type="title"/>
          </p:nvPr>
        </p:nvSpPr>
        <p:spPr/>
        <p:txBody>
          <a:bodyPr>
            <a:normAutofit/>
          </a:bodyPr>
          <a:lstStyle/>
          <a:p>
            <a:pPr algn="ctr"/>
            <a:r>
              <a:rPr sz="5400" b="1" smtClean="0">
                <a:solidFill>
                  <a:schemeClr val="accent4">
                    <a:lumMod val="60000"/>
                    <a:lumOff val="40000"/>
                  </a:schemeClr>
                </a:solidFill>
                <a:effectLst>
                  <a:outerShdw blurRad="38100" dist="38100" dir="2700000" algn="tl">
                    <a:srgbClr val="000000">
                      <a:alpha val="43137"/>
                    </a:srgbClr>
                  </a:outerShdw>
                </a:effectLst>
              </a:rPr>
              <a:t>MARRIAGE of the LAMB</a:t>
            </a:r>
            <a:endParaRPr lang="en-US" sz="5400" b="1" dirty="0">
              <a:solidFill>
                <a:schemeClr val="accent4">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solidFill>
                  <a:srgbClr val="FFFF00"/>
                </a:solidFill>
                <a:effectLst>
                  <a:outerShdw blurRad="38100" dist="38100" dir="2700000" algn="tl">
                    <a:srgbClr val="000000">
                      <a:alpha val="43137"/>
                    </a:srgbClr>
                  </a:outerShdw>
                </a:effectLst>
              </a:rPr>
              <a:t>Bride &amp; Groom </a:t>
            </a:r>
            <a:r>
              <a:rPr lang="en-US" sz="3200" b="1" dirty="0" smtClean="0">
                <a:solidFill>
                  <a:schemeClr val="tx2"/>
                </a:solidFill>
                <a:effectLst>
                  <a:outerShdw blurRad="38100" dist="38100" dir="2700000" algn="tl">
                    <a:srgbClr val="000000">
                      <a:alpha val="43137"/>
                    </a:srgbClr>
                  </a:outerShdw>
                </a:effectLst>
              </a:rPr>
              <a:t>“WEDDING DAY”: </a:t>
            </a:r>
            <a:r>
              <a:rPr lang="en-US" sz="3200" b="1" dirty="0" smtClean="0">
                <a:solidFill>
                  <a:srgbClr val="FFFF00"/>
                </a:solidFill>
                <a:effectLst>
                  <a:outerShdw blurRad="38100" dist="38100" dir="2700000" algn="tl">
                    <a:srgbClr val="000000">
                      <a:alpha val="43137"/>
                    </a:srgbClr>
                  </a:outerShdw>
                </a:effectLst>
              </a:rPr>
              <a:t>            </a:t>
            </a:r>
            <a:r>
              <a:rPr lang="en-US" sz="2800" b="1" dirty="0" smtClean="0">
                <a:solidFill>
                  <a:srgbClr val="FFFF00"/>
                </a:solidFill>
                <a:effectLst>
                  <a:outerShdw blurRad="38100" dist="38100" dir="2700000" algn="tl">
                    <a:srgbClr val="000000">
                      <a:alpha val="43137"/>
                    </a:srgbClr>
                  </a:outerShdw>
                </a:effectLst>
              </a:rPr>
              <a:t>   </a:t>
            </a:r>
            <a:r>
              <a:rPr lang="en-US" sz="2800" b="1" u="sng" dirty="0" smtClean="0">
                <a:solidFill>
                  <a:srgbClr val="FFC000"/>
                </a:solidFill>
                <a:effectLst>
                  <a:outerShdw blurRad="38100" dist="38100" dir="2700000" algn="tl">
                    <a:srgbClr val="000000">
                      <a:alpha val="43137"/>
                    </a:srgbClr>
                  </a:outerShdw>
                </a:effectLst>
              </a:rPr>
              <a:t>Rev. 19: 8</a:t>
            </a:r>
            <a:r>
              <a:rPr lang="en-US" sz="2800" b="1" dirty="0" smtClean="0">
                <a:solidFill>
                  <a:srgbClr val="FFC000"/>
                </a:solidFill>
                <a:effectLst>
                  <a:outerShdw blurRad="38100" dist="38100" dir="2700000" algn="tl">
                    <a:srgbClr val="000000">
                      <a:alpha val="43137"/>
                    </a:srgbClr>
                  </a:outerShdw>
                </a:effectLst>
              </a:rPr>
              <a:t>  </a:t>
            </a:r>
          </a:p>
          <a:p>
            <a:pPr>
              <a:buNone/>
            </a:pPr>
            <a:r>
              <a:rPr lang="en-US" sz="2800" b="1" dirty="0" smtClean="0">
                <a:solidFill>
                  <a:srgbClr val="FFFF00"/>
                </a:solidFill>
                <a:effectLst>
                  <a:outerShdw blurRad="38100" dist="38100" dir="2700000" algn="tl">
                    <a:srgbClr val="000000">
                      <a:alpha val="43137"/>
                    </a:srgbClr>
                  </a:outerShdw>
                </a:effectLst>
              </a:rPr>
              <a:t>“Here comes the bride, all dressed in white.” </a:t>
            </a:r>
            <a:r>
              <a:rPr lang="en-US" sz="2800" b="1" i="1" dirty="0" smtClean="0">
                <a:effectLst>
                  <a:outerShdw blurRad="38100" dist="38100" dir="2700000" algn="tl">
                    <a:srgbClr val="000000">
                      <a:alpha val="43137"/>
                    </a:srgbClr>
                  </a:outerShdw>
                </a:effectLst>
              </a:rPr>
              <a:t>White has been in most if not all cultures, the traditional color of the bridal dress--as an emblem of innocence &amp; purity. </a:t>
            </a:r>
          </a:p>
          <a:p>
            <a:pPr>
              <a:buNone/>
            </a:pPr>
            <a:r>
              <a:rPr lang="en-US" sz="2800" b="1" i="1" dirty="0" smtClean="0">
                <a:solidFill>
                  <a:schemeClr val="tx2">
                    <a:lumMod val="90000"/>
                  </a:schemeClr>
                </a:solidFill>
                <a:effectLst>
                  <a:outerShdw blurRad="38100" dist="38100" dir="2700000" algn="tl">
                    <a:srgbClr val="000000">
                      <a:alpha val="43137"/>
                    </a:srgbClr>
                  </a:outerShdw>
                </a:effectLst>
              </a:rPr>
              <a:t>“To be arrayed in fine linen, white and clean”</a:t>
            </a:r>
            <a:r>
              <a:rPr lang="en-US" sz="2800" b="1" dirty="0" smtClean="0">
                <a:solidFill>
                  <a:schemeClr val="tx2">
                    <a:lumMod val="90000"/>
                  </a:schemeClr>
                </a:solidFill>
                <a:effectLst>
                  <a:outerShdw blurRad="38100" dist="38100" dir="2700000" algn="tl">
                    <a:srgbClr val="000000">
                      <a:alpha val="43137"/>
                    </a:srgbClr>
                  </a:outerShdw>
                </a:effectLst>
              </a:rPr>
              <a:t>-This is an emblem of the righteousness of the saints-Both of their justification and sanctification.</a:t>
            </a:r>
          </a:p>
        </p:txBody>
      </p:sp>
      <p:sp>
        <p:nvSpPr>
          <p:cNvPr id="3" name="Title 2"/>
          <p:cNvSpPr>
            <a:spLocks noGrp="1"/>
          </p:cNvSpPr>
          <p:nvPr>
            <p:ph type="title"/>
          </p:nvPr>
        </p:nvSpPr>
        <p:spPr/>
        <p:txBody>
          <a:bodyPr>
            <a:normAutofit/>
          </a:bodyPr>
          <a:lstStyle/>
          <a:p>
            <a:pPr algn="ctr"/>
            <a:r>
              <a:rPr sz="5400" b="1" smtClean="0">
                <a:solidFill>
                  <a:schemeClr val="accent4">
                    <a:lumMod val="60000"/>
                    <a:lumOff val="40000"/>
                  </a:schemeClr>
                </a:solidFill>
                <a:effectLst>
                  <a:outerShdw blurRad="38100" dist="38100" dir="2700000" algn="tl">
                    <a:srgbClr val="000000">
                      <a:alpha val="43137"/>
                    </a:srgbClr>
                  </a:outerShdw>
                </a:effectLst>
              </a:rPr>
              <a:t>MARRIAGE of the LAMB</a:t>
            </a:r>
            <a:endParaRPr lang="en-US" sz="5400" b="1" dirty="0">
              <a:solidFill>
                <a:schemeClr val="accent4">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solidFill>
                  <a:srgbClr val="FFFF00"/>
                </a:solidFill>
                <a:effectLst>
                  <a:outerShdw blurRad="38100" dist="38100" dir="2700000" algn="tl">
                    <a:srgbClr val="000000">
                      <a:alpha val="43137"/>
                    </a:srgbClr>
                  </a:outerShdw>
                </a:effectLst>
              </a:rPr>
              <a:t>Bride &amp; Groom </a:t>
            </a:r>
            <a:r>
              <a:rPr lang="en-US" sz="3200" b="1" dirty="0" smtClean="0">
                <a:solidFill>
                  <a:schemeClr val="tx2"/>
                </a:solidFill>
                <a:effectLst>
                  <a:outerShdw blurRad="38100" dist="38100" dir="2700000" algn="tl">
                    <a:srgbClr val="000000">
                      <a:alpha val="43137"/>
                    </a:srgbClr>
                  </a:outerShdw>
                </a:effectLst>
              </a:rPr>
              <a:t>“WEDDING DAY”: </a:t>
            </a:r>
            <a:r>
              <a:rPr lang="en-US" sz="3200" b="1" dirty="0" smtClean="0">
                <a:solidFill>
                  <a:srgbClr val="FFFF00"/>
                </a:solidFill>
                <a:effectLst>
                  <a:outerShdw blurRad="38100" dist="38100" dir="2700000" algn="tl">
                    <a:srgbClr val="000000">
                      <a:alpha val="43137"/>
                    </a:srgbClr>
                  </a:outerShdw>
                </a:effectLst>
              </a:rPr>
              <a:t>            </a:t>
            </a:r>
            <a:r>
              <a:rPr lang="en-US" sz="2800" b="1" dirty="0" smtClean="0">
                <a:solidFill>
                  <a:srgbClr val="FFFF00"/>
                </a:solidFill>
                <a:effectLst>
                  <a:outerShdw blurRad="38100" dist="38100" dir="2700000" algn="tl">
                    <a:srgbClr val="000000">
                      <a:alpha val="43137"/>
                    </a:srgbClr>
                  </a:outerShdw>
                </a:effectLst>
              </a:rPr>
              <a:t>   </a:t>
            </a:r>
            <a:r>
              <a:rPr lang="en-US" sz="2800" b="1" u="sng" dirty="0" smtClean="0">
                <a:solidFill>
                  <a:srgbClr val="FFC000"/>
                </a:solidFill>
                <a:effectLst>
                  <a:outerShdw blurRad="38100" dist="38100" dir="2700000" algn="tl">
                    <a:srgbClr val="000000">
                      <a:alpha val="43137"/>
                    </a:srgbClr>
                  </a:outerShdw>
                </a:effectLst>
              </a:rPr>
              <a:t>Rev. 19: 8</a:t>
            </a:r>
            <a:r>
              <a:rPr lang="en-US" sz="2800" b="1" dirty="0" smtClean="0">
                <a:solidFill>
                  <a:srgbClr val="FFC000"/>
                </a:solidFill>
                <a:effectLst>
                  <a:outerShdw blurRad="38100" dist="38100" dir="2700000" algn="tl">
                    <a:srgbClr val="000000">
                      <a:alpha val="43137"/>
                    </a:srgbClr>
                  </a:outerShdw>
                </a:effectLst>
              </a:rPr>
              <a:t>  </a:t>
            </a:r>
          </a:p>
          <a:p>
            <a:pPr>
              <a:buNone/>
            </a:pPr>
            <a:r>
              <a:rPr lang="en-US" sz="2800" b="1" i="1" dirty="0" smtClean="0">
                <a:effectLst>
                  <a:outerShdw blurRad="38100" dist="38100" dir="2700000" algn="tl">
                    <a:srgbClr val="000000">
                      <a:alpha val="43137"/>
                    </a:srgbClr>
                  </a:outerShdw>
                </a:effectLst>
              </a:rPr>
              <a:t>It should be remarked, however, that this is not their own righteousness, for it is said that this was "given" to the bride--to the saints. It is the gracious bestowment of their Lord; and the reference here must be to that righteousness which they obtain by faith--the righteousness which results from justification through the merits of the Redeemer.</a:t>
            </a:r>
            <a:endParaRPr lang="en-US" sz="2800" b="1" dirty="0" smtClean="0">
              <a:solidFill>
                <a:schemeClr val="tx2">
                  <a:lumMod val="90000"/>
                </a:schemeClr>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pPr algn="ctr"/>
            <a:r>
              <a:rPr sz="5400" b="1" smtClean="0">
                <a:solidFill>
                  <a:schemeClr val="accent4">
                    <a:lumMod val="60000"/>
                    <a:lumOff val="40000"/>
                  </a:schemeClr>
                </a:solidFill>
                <a:effectLst>
                  <a:outerShdw blurRad="38100" dist="38100" dir="2700000" algn="tl">
                    <a:srgbClr val="000000">
                      <a:alpha val="43137"/>
                    </a:srgbClr>
                  </a:outerShdw>
                </a:effectLst>
              </a:rPr>
              <a:t>MARRIAGE of the LAMB</a:t>
            </a:r>
            <a:endParaRPr lang="en-US" sz="5400" b="1" dirty="0">
              <a:solidFill>
                <a:schemeClr val="accent4">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solidFill>
                  <a:srgbClr val="FFFF00"/>
                </a:solidFill>
                <a:effectLst>
                  <a:outerShdw blurRad="38100" dist="38100" dir="2700000" algn="tl">
                    <a:srgbClr val="000000">
                      <a:alpha val="43137"/>
                    </a:srgbClr>
                  </a:outerShdw>
                </a:effectLst>
              </a:rPr>
              <a:t>Bride &amp; Groom </a:t>
            </a:r>
            <a:r>
              <a:rPr lang="en-US" sz="3200" b="1" dirty="0" smtClean="0">
                <a:solidFill>
                  <a:schemeClr val="accent6">
                    <a:lumMod val="20000"/>
                    <a:lumOff val="80000"/>
                  </a:schemeClr>
                </a:solidFill>
                <a:effectLst>
                  <a:outerShdw blurRad="38100" dist="38100" dir="2700000" algn="tl">
                    <a:srgbClr val="000000">
                      <a:alpha val="43137"/>
                    </a:srgbClr>
                  </a:outerShdw>
                </a:effectLst>
              </a:rPr>
              <a:t>“RECEPTION”:             </a:t>
            </a:r>
            <a:r>
              <a:rPr lang="en-US" sz="2800" b="1" dirty="0" smtClean="0">
                <a:solidFill>
                  <a:schemeClr val="accent6">
                    <a:lumMod val="20000"/>
                    <a:lumOff val="80000"/>
                  </a:schemeClr>
                </a:solidFill>
                <a:effectLst>
                  <a:outerShdw blurRad="38100" dist="38100" dir="2700000" algn="tl">
                    <a:srgbClr val="000000">
                      <a:alpha val="43137"/>
                    </a:srgbClr>
                  </a:outerShdw>
                </a:effectLst>
              </a:rPr>
              <a:t>   </a:t>
            </a:r>
            <a:r>
              <a:rPr lang="en-US" sz="2800" b="1" u="sng" dirty="0" smtClean="0">
                <a:solidFill>
                  <a:srgbClr val="FFC000"/>
                </a:solidFill>
                <a:effectLst>
                  <a:outerShdw blurRad="38100" dist="38100" dir="2700000" algn="tl">
                    <a:srgbClr val="000000">
                      <a:alpha val="43137"/>
                    </a:srgbClr>
                  </a:outerShdw>
                </a:effectLst>
              </a:rPr>
              <a:t>Rev. 19: 9</a:t>
            </a:r>
            <a:r>
              <a:rPr lang="en-US" sz="2800" b="1" dirty="0" smtClean="0">
                <a:solidFill>
                  <a:srgbClr val="FFC000"/>
                </a:solidFill>
                <a:effectLst>
                  <a:outerShdw blurRad="38100" dist="38100" dir="2700000" algn="tl">
                    <a:srgbClr val="000000">
                      <a:alpha val="43137"/>
                    </a:srgbClr>
                  </a:outerShdw>
                </a:effectLst>
              </a:rPr>
              <a:t>  </a:t>
            </a:r>
          </a:p>
          <a:p>
            <a:pPr>
              <a:buNone/>
            </a:pPr>
            <a:r>
              <a:rPr lang="en-US" sz="2800" b="1" i="1" dirty="0" smtClean="0">
                <a:solidFill>
                  <a:schemeClr val="tx2">
                    <a:lumMod val="90000"/>
                  </a:schemeClr>
                </a:solidFill>
                <a:effectLst>
                  <a:outerShdw blurRad="38100" dist="38100" dir="2700000" algn="tl">
                    <a:srgbClr val="000000">
                      <a:alpha val="43137"/>
                    </a:srgbClr>
                  </a:outerShdw>
                </a:effectLst>
              </a:rPr>
              <a:t>“What is a wedding without a reception?”</a:t>
            </a:r>
          </a:p>
          <a:p>
            <a:pPr>
              <a:buNone/>
            </a:pPr>
            <a:r>
              <a:rPr lang="en-US" sz="2800" b="1" i="1" dirty="0" smtClean="0">
                <a:solidFill>
                  <a:schemeClr val="tx2">
                    <a:lumMod val="90000"/>
                  </a:schemeClr>
                </a:solidFill>
                <a:effectLst>
                  <a:outerShdw blurRad="38100" dist="38100" dir="2700000" algn="tl">
                    <a:srgbClr val="000000">
                      <a:alpha val="43137"/>
                    </a:srgbClr>
                  </a:outerShdw>
                </a:effectLst>
              </a:rPr>
              <a:t>“What is a reception without food?”</a:t>
            </a:r>
          </a:p>
          <a:p>
            <a:pPr>
              <a:buNone/>
            </a:pPr>
            <a:r>
              <a:rPr lang="en-US" sz="2800" b="1" dirty="0" smtClean="0">
                <a:solidFill>
                  <a:schemeClr val="accent6">
                    <a:lumMod val="20000"/>
                    <a:lumOff val="80000"/>
                  </a:schemeClr>
                </a:solidFill>
                <a:effectLst>
                  <a:outerShdw blurRad="38100" dist="38100" dir="2700000" algn="tl">
                    <a:srgbClr val="000000">
                      <a:alpha val="43137"/>
                    </a:srgbClr>
                  </a:outerShdw>
                </a:effectLst>
              </a:rPr>
              <a:t>Since there will be a “</a:t>
            </a:r>
            <a:r>
              <a:rPr lang="en-US" sz="2800" b="1" u="sng" dirty="0" smtClean="0">
                <a:solidFill>
                  <a:schemeClr val="accent6">
                    <a:lumMod val="20000"/>
                    <a:lumOff val="80000"/>
                  </a:schemeClr>
                </a:solidFill>
                <a:effectLst>
                  <a:outerShdw blurRad="38100" dist="38100" dir="2700000" algn="tl">
                    <a:srgbClr val="000000">
                      <a:alpha val="43137"/>
                    </a:srgbClr>
                  </a:outerShdw>
                </a:effectLst>
              </a:rPr>
              <a:t>marriage of the lamb</a:t>
            </a:r>
            <a:r>
              <a:rPr lang="en-US" sz="2800" b="1" dirty="0" smtClean="0">
                <a:solidFill>
                  <a:schemeClr val="accent6">
                    <a:lumMod val="20000"/>
                    <a:lumOff val="80000"/>
                  </a:schemeClr>
                </a:solidFill>
                <a:effectLst>
                  <a:outerShdw blurRad="38100" dist="38100" dir="2700000" algn="tl">
                    <a:srgbClr val="000000">
                      <a:alpha val="43137"/>
                    </a:srgbClr>
                  </a:outerShdw>
                </a:effectLst>
              </a:rPr>
              <a:t>” &amp; a “</a:t>
            </a:r>
            <a:r>
              <a:rPr lang="en-US" sz="2800" b="1" u="sng" dirty="0" smtClean="0">
                <a:solidFill>
                  <a:schemeClr val="accent6">
                    <a:lumMod val="20000"/>
                    <a:lumOff val="80000"/>
                  </a:schemeClr>
                </a:solidFill>
                <a:effectLst>
                  <a:outerShdw blurRad="38100" dist="38100" dir="2700000" algn="tl">
                    <a:srgbClr val="000000">
                      <a:alpha val="43137"/>
                    </a:srgbClr>
                  </a:outerShdw>
                </a:effectLst>
              </a:rPr>
              <a:t>marriage supper of the lamb</a:t>
            </a:r>
            <a:r>
              <a:rPr lang="en-US" sz="2800" b="1" dirty="0" smtClean="0">
                <a:solidFill>
                  <a:schemeClr val="accent6">
                    <a:lumMod val="20000"/>
                    <a:lumOff val="80000"/>
                  </a:schemeClr>
                </a:solidFill>
                <a:effectLst>
                  <a:outerShdw blurRad="38100" dist="38100" dir="2700000" algn="tl">
                    <a:srgbClr val="000000">
                      <a:alpha val="43137"/>
                    </a:srgbClr>
                  </a:outerShdw>
                </a:effectLst>
              </a:rPr>
              <a:t>” it is logical to deduce that the church will be involved in the supper, since we would be married to the same groom. </a:t>
            </a:r>
          </a:p>
        </p:txBody>
      </p:sp>
      <p:sp>
        <p:nvSpPr>
          <p:cNvPr id="3" name="Title 2"/>
          <p:cNvSpPr>
            <a:spLocks noGrp="1"/>
          </p:cNvSpPr>
          <p:nvPr>
            <p:ph type="title"/>
          </p:nvPr>
        </p:nvSpPr>
        <p:spPr/>
        <p:txBody>
          <a:bodyPr>
            <a:normAutofit/>
          </a:bodyPr>
          <a:lstStyle/>
          <a:p>
            <a:pPr algn="ctr"/>
            <a:r>
              <a:rPr sz="5400" b="1" smtClean="0">
                <a:solidFill>
                  <a:schemeClr val="accent4">
                    <a:lumMod val="60000"/>
                    <a:lumOff val="40000"/>
                  </a:schemeClr>
                </a:solidFill>
                <a:effectLst>
                  <a:outerShdw blurRad="38100" dist="38100" dir="2700000" algn="tl">
                    <a:srgbClr val="000000">
                      <a:alpha val="43137"/>
                    </a:srgbClr>
                  </a:outerShdw>
                </a:effectLst>
              </a:rPr>
              <a:t>MARRIAGE of the LAMB</a:t>
            </a:r>
            <a:endParaRPr lang="en-US" sz="5400" b="1" dirty="0">
              <a:solidFill>
                <a:schemeClr val="accent4">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200" b="1" dirty="0" smtClean="0">
                <a:solidFill>
                  <a:srgbClr val="FFFF00"/>
                </a:solidFill>
                <a:effectLst>
                  <a:outerShdw blurRad="38100" dist="38100" dir="2700000" algn="tl">
                    <a:srgbClr val="000000">
                      <a:alpha val="43137"/>
                    </a:srgbClr>
                  </a:outerShdw>
                </a:effectLst>
              </a:rPr>
              <a:t>The Groom takes his bride with him</a:t>
            </a:r>
            <a:r>
              <a:rPr lang="en-US" sz="3200" b="1" dirty="0" smtClean="0">
                <a:solidFill>
                  <a:schemeClr val="accent6">
                    <a:lumMod val="20000"/>
                    <a:lumOff val="80000"/>
                  </a:schemeClr>
                </a:solidFill>
                <a:effectLst>
                  <a:outerShdw blurRad="38100" dist="38100" dir="2700000" algn="tl">
                    <a:srgbClr val="000000">
                      <a:alpha val="43137"/>
                    </a:srgbClr>
                  </a:outerShdw>
                </a:effectLst>
              </a:rPr>
              <a:t>             </a:t>
            </a:r>
            <a:r>
              <a:rPr lang="en-US" sz="2800" b="1" dirty="0" smtClean="0">
                <a:solidFill>
                  <a:schemeClr val="accent6">
                    <a:lumMod val="20000"/>
                    <a:lumOff val="80000"/>
                  </a:schemeClr>
                </a:solidFill>
                <a:effectLst>
                  <a:outerShdw blurRad="38100" dist="38100" dir="2700000" algn="tl">
                    <a:srgbClr val="000000">
                      <a:alpha val="43137"/>
                    </a:srgbClr>
                  </a:outerShdw>
                </a:effectLst>
              </a:rPr>
              <a:t>   </a:t>
            </a:r>
            <a:r>
              <a:rPr lang="en-US" sz="2800" b="1" u="sng" dirty="0" smtClean="0">
                <a:solidFill>
                  <a:srgbClr val="FFC000"/>
                </a:solidFill>
                <a:effectLst>
                  <a:outerShdw blurRad="38100" dist="38100" dir="2700000" algn="tl">
                    <a:srgbClr val="000000">
                      <a:alpha val="43137"/>
                    </a:srgbClr>
                  </a:outerShdw>
                </a:effectLst>
              </a:rPr>
              <a:t>Rev. 19: 14</a:t>
            </a:r>
            <a:r>
              <a:rPr lang="en-US" sz="2800" b="1" dirty="0" smtClean="0">
                <a:solidFill>
                  <a:srgbClr val="FFC000"/>
                </a:solidFill>
                <a:effectLst>
                  <a:outerShdw blurRad="38100" dist="38100" dir="2700000" algn="tl">
                    <a:srgbClr val="000000">
                      <a:alpha val="43137"/>
                    </a:srgbClr>
                  </a:outerShdw>
                </a:effectLst>
              </a:rPr>
              <a:t>  </a:t>
            </a:r>
          </a:p>
          <a:p>
            <a:pPr>
              <a:buNone/>
            </a:pPr>
            <a:r>
              <a:rPr lang="en-US" sz="2800" b="1" i="1" dirty="0" smtClean="0">
                <a:solidFill>
                  <a:schemeClr val="tx2">
                    <a:lumMod val="90000"/>
                  </a:schemeClr>
                </a:solidFill>
                <a:effectLst>
                  <a:outerShdw blurRad="38100" dist="38100" dir="2700000" algn="tl">
                    <a:srgbClr val="000000">
                      <a:alpha val="43137"/>
                    </a:srgbClr>
                  </a:outerShdw>
                </a:effectLst>
              </a:rPr>
              <a:t>The heavenly hosts; particularly representing the multitude of Christ's redeemed followers. These hosts of the redeemed on white horses accompany him to be witnesses of his victory, and to participate in the joy of the triumph. </a:t>
            </a:r>
          </a:p>
          <a:p>
            <a:pPr>
              <a:buNone/>
            </a:pPr>
            <a:r>
              <a:rPr lang="en-US" sz="2800" b="1" dirty="0" smtClean="0">
                <a:solidFill>
                  <a:schemeClr val="accent6">
                    <a:lumMod val="20000"/>
                    <a:lumOff val="80000"/>
                  </a:schemeClr>
                </a:solidFill>
                <a:effectLst>
                  <a:outerShdw blurRad="38100" dist="38100" dir="2700000" algn="tl">
                    <a:srgbClr val="000000">
                      <a:alpha val="43137"/>
                    </a:srgbClr>
                  </a:outerShdw>
                </a:effectLst>
              </a:rPr>
              <a:t>This is why we infer that the marriage occurs before the 2</a:t>
            </a:r>
            <a:r>
              <a:rPr lang="en-US" sz="2800" b="1" baseline="30000" dirty="0" smtClean="0">
                <a:solidFill>
                  <a:schemeClr val="accent6">
                    <a:lumMod val="20000"/>
                    <a:lumOff val="80000"/>
                  </a:schemeClr>
                </a:solidFill>
                <a:effectLst>
                  <a:outerShdw blurRad="38100" dist="38100" dir="2700000" algn="tl">
                    <a:srgbClr val="000000">
                      <a:alpha val="43137"/>
                    </a:srgbClr>
                  </a:outerShdw>
                </a:effectLst>
              </a:rPr>
              <a:t>nd</a:t>
            </a:r>
            <a:r>
              <a:rPr lang="en-US" sz="2800" b="1" dirty="0" smtClean="0">
                <a:solidFill>
                  <a:schemeClr val="accent6">
                    <a:lumMod val="20000"/>
                    <a:lumOff val="80000"/>
                  </a:schemeClr>
                </a:solidFill>
                <a:effectLst>
                  <a:outerShdw blurRad="38100" dist="38100" dir="2700000" algn="tl">
                    <a:srgbClr val="000000">
                      <a:alpha val="43137"/>
                    </a:srgbClr>
                  </a:outerShdw>
                </a:effectLst>
              </a:rPr>
              <a:t> coming of Christ because His BRIDE will be with Him!</a:t>
            </a:r>
          </a:p>
        </p:txBody>
      </p:sp>
      <p:sp>
        <p:nvSpPr>
          <p:cNvPr id="3" name="Title 2"/>
          <p:cNvSpPr>
            <a:spLocks noGrp="1"/>
          </p:cNvSpPr>
          <p:nvPr>
            <p:ph type="title"/>
          </p:nvPr>
        </p:nvSpPr>
        <p:spPr/>
        <p:txBody>
          <a:bodyPr>
            <a:normAutofit/>
          </a:bodyPr>
          <a:lstStyle/>
          <a:p>
            <a:pPr algn="ctr"/>
            <a:r>
              <a:rPr sz="5400" b="1" smtClean="0">
                <a:solidFill>
                  <a:schemeClr val="accent4">
                    <a:lumMod val="60000"/>
                    <a:lumOff val="40000"/>
                  </a:schemeClr>
                </a:solidFill>
                <a:effectLst>
                  <a:outerShdw blurRad="38100" dist="38100" dir="2700000" algn="tl">
                    <a:srgbClr val="000000">
                      <a:alpha val="43137"/>
                    </a:srgbClr>
                  </a:outerShdw>
                </a:effectLst>
              </a:rPr>
              <a:t>MARRIAGE of the LAMB</a:t>
            </a:r>
            <a:endParaRPr lang="en-US" sz="5400" b="1" dirty="0">
              <a:solidFill>
                <a:schemeClr val="accent4">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600" b="1" dirty="0" smtClean="0">
                <a:solidFill>
                  <a:srgbClr val="FFC000"/>
                </a:solidFill>
                <a:effectLst>
                  <a:outerShdw blurRad="38100" dist="38100" dir="2700000" algn="tl">
                    <a:srgbClr val="000000">
                      <a:alpha val="43137"/>
                    </a:srgbClr>
                  </a:outerShdw>
                </a:effectLst>
              </a:rPr>
              <a:t>CAUGHT UP </a:t>
            </a:r>
            <a:r>
              <a:rPr lang="en-US" sz="3600" b="1" dirty="0" smtClean="0">
                <a:solidFill>
                  <a:srgbClr val="FFC000"/>
                </a:solidFill>
                <a:effectLst>
                  <a:outerShdw blurRad="38100" dist="38100" dir="2700000" algn="tl">
                    <a:srgbClr val="000000">
                      <a:alpha val="43137"/>
                    </a:srgbClr>
                  </a:outerShdw>
                </a:effectLst>
                <a:sym typeface="Wingdings"/>
              </a:rPr>
              <a:t> </a:t>
            </a:r>
            <a:r>
              <a:rPr lang="en-US" sz="3600" b="1" i="1" dirty="0" smtClean="0">
                <a:solidFill>
                  <a:srgbClr val="FFC000"/>
                </a:solidFill>
                <a:effectLst>
                  <a:outerShdw blurRad="38100" dist="38100" dir="2700000" algn="tl">
                    <a:srgbClr val="000000">
                      <a:alpha val="43137"/>
                    </a:srgbClr>
                  </a:outerShdw>
                </a:effectLst>
                <a:sym typeface="Wingdings"/>
              </a:rPr>
              <a:t>“HARPAZO” </a:t>
            </a:r>
            <a:r>
              <a:rPr lang="en-US" sz="3600" b="1" dirty="0" smtClean="0">
                <a:effectLst>
                  <a:outerShdw blurRad="38100" dist="38100" dir="2700000" algn="tl">
                    <a:srgbClr val="000000">
                      <a:alpha val="43137"/>
                    </a:srgbClr>
                  </a:outerShdw>
                </a:effectLst>
                <a:sym typeface="Wingdings"/>
              </a:rPr>
              <a:t>means: to seize, catch, pluck, pull or take</a:t>
            </a:r>
          </a:p>
          <a:p>
            <a:pPr>
              <a:buNone/>
            </a:pPr>
            <a:endParaRPr lang="en-US" sz="3600" b="1" dirty="0" smtClean="0">
              <a:effectLst>
                <a:outerShdw blurRad="38100" dist="38100" dir="2700000" algn="tl">
                  <a:srgbClr val="000000">
                    <a:alpha val="43137"/>
                  </a:srgbClr>
                </a:outerShdw>
              </a:effectLst>
              <a:sym typeface="Wingdings"/>
            </a:endParaRPr>
          </a:p>
          <a:p>
            <a:r>
              <a:rPr lang="en-US" sz="3600" dirty="0" smtClean="0">
                <a:solidFill>
                  <a:srgbClr val="FFFF00"/>
                </a:solidFill>
                <a:effectLst>
                  <a:outerShdw blurRad="38100" dist="38100" dir="2700000" algn="tl">
                    <a:srgbClr val="000000">
                      <a:alpha val="43137"/>
                    </a:srgbClr>
                  </a:outerShdw>
                </a:effectLst>
              </a:rPr>
              <a:t>The rapture therefore is the catching away of saints both dead &amp; living, as they will be caught up together by the Lord Jesus to meet him in the air.</a:t>
            </a:r>
            <a:endParaRPr lang="en-US" sz="3600" dirty="0">
              <a:solidFill>
                <a:srgbClr val="FFFF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pPr algn="ctr"/>
            <a:r>
              <a:rPr sz="7200" b="1" smtClean="0">
                <a:solidFill>
                  <a:srgbClr val="FFFF00"/>
                </a:solidFill>
                <a:effectLst>
                  <a:outerShdw blurRad="38100" dist="38100" dir="2700000" algn="tl">
                    <a:srgbClr val="000000">
                      <a:alpha val="43137"/>
                    </a:srgbClr>
                  </a:outerShdw>
                </a:effectLst>
              </a:rPr>
              <a:t>THE RAPTURE</a:t>
            </a:r>
            <a:endParaRPr lang="en-US" sz="7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normAutofit/>
          </a:bodyPr>
          <a:lstStyle/>
          <a:p>
            <a:pPr>
              <a:buNone/>
            </a:pPr>
            <a:r>
              <a:rPr lang="en-US" sz="3200" b="1" dirty="0" smtClean="0">
                <a:solidFill>
                  <a:srgbClr val="FFFF00"/>
                </a:solidFill>
                <a:effectLst>
                  <a:outerShdw blurRad="38100" dist="38100" dir="2700000" algn="tl">
                    <a:srgbClr val="000000">
                      <a:alpha val="43137"/>
                    </a:srgbClr>
                  </a:outerShdw>
                </a:effectLst>
              </a:rPr>
              <a:t>Who will partake in this supper?</a:t>
            </a:r>
            <a:r>
              <a:rPr lang="en-US" sz="3200" b="1" dirty="0" smtClean="0">
                <a:solidFill>
                  <a:schemeClr val="accent6">
                    <a:lumMod val="20000"/>
                    <a:lumOff val="80000"/>
                  </a:schemeClr>
                </a:solidFill>
                <a:effectLst>
                  <a:outerShdw blurRad="38100" dist="38100" dir="2700000" algn="tl">
                    <a:srgbClr val="000000">
                      <a:alpha val="43137"/>
                    </a:srgbClr>
                  </a:outerShdw>
                </a:effectLst>
              </a:rPr>
              <a:t>            </a:t>
            </a:r>
            <a:r>
              <a:rPr lang="en-US" sz="2800" b="1" dirty="0" smtClean="0">
                <a:solidFill>
                  <a:schemeClr val="accent6">
                    <a:lumMod val="20000"/>
                    <a:lumOff val="80000"/>
                  </a:schemeClr>
                </a:solidFill>
                <a:effectLst>
                  <a:outerShdw blurRad="38100" dist="38100" dir="2700000" algn="tl">
                    <a:srgbClr val="000000">
                      <a:alpha val="43137"/>
                    </a:srgbClr>
                  </a:outerShdw>
                </a:effectLst>
              </a:rPr>
              <a:t>   </a:t>
            </a:r>
          </a:p>
          <a:p>
            <a:r>
              <a:rPr lang="en-US" sz="2800" b="1" dirty="0" smtClean="0">
                <a:solidFill>
                  <a:srgbClr val="FFC000"/>
                </a:solidFill>
                <a:effectLst>
                  <a:outerShdw blurRad="38100" dist="38100" dir="2700000" algn="tl">
                    <a:srgbClr val="000000">
                      <a:alpha val="43137"/>
                    </a:srgbClr>
                  </a:outerShdw>
                </a:effectLst>
              </a:rPr>
              <a:t>JEWS only?  </a:t>
            </a:r>
          </a:p>
          <a:p>
            <a:r>
              <a:rPr lang="en-US" sz="2800" b="1" dirty="0" smtClean="0">
                <a:solidFill>
                  <a:srgbClr val="FFC000"/>
                </a:solidFill>
                <a:effectLst>
                  <a:outerShdw blurRad="38100" dist="38100" dir="2700000" algn="tl">
                    <a:srgbClr val="000000">
                      <a:alpha val="43137"/>
                    </a:srgbClr>
                  </a:outerShdw>
                </a:effectLst>
              </a:rPr>
              <a:t>CHURCH only?</a:t>
            </a:r>
          </a:p>
          <a:p>
            <a:r>
              <a:rPr lang="en-US" sz="2800" b="1" dirty="0" smtClean="0">
                <a:solidFill>
                  <a:srgbClr val="FFC000"/>
                </a:solidFill>
                <a:effectLst>
                  <a:outerShdw blurRad="38100" dist="38100" dir="2700000" algn="tl">
                    <a:srgbClr val="000000">
                      <a:alpha val="43137"/>
                    </a:srgbClr>
                  </a:outerShdw>
                </a:effectLst>
              </a:rPr>
              <a:t>ALL BELIEVERS? </a:t>
            </a:r>
          </a:p>
          <a:p>
            <a:pPr>
              <a:buNone/>
            </a:pPr>
            <a:r>
              <a:rPr lang="en-US" sz="2800" b="1" u="sng" dirty="0" smtClean="0">
                <a:solidFill>
                  <a:srgbClr val="FFFF00"/>
                </a:solidFill>
                <a:effectLst>
                  <a:outerShdw blurRad="38100" dist="38100" dir="2700000" algn="tl">
                    <a:srgbClr val="000000">
                      <a:alpha val="43137"/>
                    </a:srgbClr>
                  </a:outerShdw>
                </a:effectLst>
              </a:rPr>
              <a:t>OTHER PASSAGES which speak of the supper:</a:t>
            </a:r>
          </a:p>
          <a:p>
            <a:pPr>
              <a:buNone/>
            </a:pPr>
            <a:r>
              <a:rPr lang="en-US" sz="2800" b="1" dirty="0" smtClean="0">
                <a:solidFill>
                  <a:srgbClr val="FFFF00"/>
                </a:solidFill>
                <a:effectLst>
                  <a:outerShdw blurRad="38100" dist="38100" dir="2700000" algn="tl">
                    <a:srgbClr val="000000">
                      <a:alpha val="43137"/>
                    </a:srgbClr>
                  </a:outerShdw>
                </a:effectLst>
              </a:rPr>
              <a:t>Matthew 22:1-14; Luke 14:16-24</a:t>
            </a:r>
          </a:p>
          <a:p>
            <a:pPr>
              <a:buNone/>
            </a:pPr>
            <a:r>
              <a:rPr lang="en-US" sz="2800" b="1" dirty="0" smtClean="0">
                <a:effectLst>
                  <a:outerShdw blurRad="38100" dist="38100" dir="2700000" algn="tl">
                    <a:srgbClr val="000000">
                      <a:alpha val="43137"/>
                    </a:srgbClr>
                  </a:outerShdw>
                </a:effectLst>
              </a:rPr>
              <a:t>Matthew 25:1-13 (Bridegroom’s return)</a:t>
            </a:r>
          </a:p>
          <a:p>
            <a:pPr>
              <a:buNone/>
            </a:pPr>
            <a:endParaRPr lang="en-US" sz="2800" b="1" dirty="0" smtClean="0">
              <a:solidFill>
                <a:srgbClr val="FFC000"/>
              </a:solidFill>
              <a:effectLst>
                <a:outerShdw blurRad="38100" dist="38100" dir="2700000" algn="tl">
                  <a:srgbClr val="000000">
                    <a:alpha val="43137"/>
                  </a:srgbClr>
                </a:outerShdw>
              </a:effectLst>
            </a:endParaRPr>
          </a:p>
          <a:p>
            <a:pPr algn="ctr">
              <a:buNone/>
            </a:pPr>
            <a:r>
              <a:rPr lang="en-US" sz="3200" b="1" dirty="0" smtClean="0">
                <a:solidFill>
                  <a:srgbClr val="FF0000"/>
                </a:solidFill>
                <a:effectLst>
                  <a:outerShdw blurRad="38100" dist="38100" dir="2700000" algn="tl">
                    <a:srgbClr val="000000">
                      <a:alpha val="43137"/>
                    </a:srgbClr>
                  </a:outerShdw>
                </a:effectLst>
              </a:rPr>
              <a:t>ALL BELIEVERS WILL BE AT THE SUPPER! </a:t>
            </a:r>
          </a:p>
          <a:p>
            <a:pPr>
              <a:buNone/>
            </a:pPr>
            <a:endParaRPr lang="en-US" sz="2800" b="1" dirty="0" smtClean="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pPr algn="ctr"/>
            <a:r>
              <a:rPr sz="4400" b="1" smtClean="0">
                <a:solidFill>
                  <a:srgbClr val="FF4F4F"/>
                </a:solidFill>
                <a:effectLst>
                  <a:outerShdw blurRad="38100" dist="38100" dir="2700000" algn="tl">
                    <a:srgbClr val="000000">
                      <a:alpha val="43137"/>
                    </a:srgbClr>
                  </a:outerShdw>
                </a:effectLst>
              </a:rPr>
              <a:t>Marriage </a:t>
            </a:r>
            <a:r>
              <a:rPr sz="4400" b="1" u="sng" smtClean="0">
                <a:solidFill>
                  <a:srgbClr val="FF4F4F"/>
                </a:solidFill>
                <a:effectLst>
                  <a:outerShdw blurRad="38100" dist="38100" dir="2700000" algn="tl">
                    <a:srgbClr val="000000">
                      <a:alpha val="43137"/>
                    </a:srgbClr>
                  </a:outerShdw>
                </a:effectLst>
              </a:rPr>
              <a:t>SUPPER</a:t>
            </a:r>
            <a:r>
              <a:rPr sz="4400" b="1" smtClean="0">
                <a:solidFill>
                  <a:srgbClr val="FF4F4F"/>
                </a:solidFill>
                <a:effectLst>
                  <a:outerShdw blurRad="38100" dist="38100" dir="2700000" algn="tl">
                    <a:srgbClr val="000000">
                      <a:alpha val="43137"/>
                    </a:srgbClr>
                  </a:outerShdw>
                </a:effectLst>
              </a:rPr>
              <a:t> of the LAMB</a:t>
            </a:r>
            <a:endParaRPr lang="en-US" sz="4400" b="1" dirty="0">
              <a:solidFill>
                <a:srgbClr val="FF4F4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8" name="Rectangle 116"/>
          <p:cNvSpPr>
            <a:spLocks noChangeArrowheads="1"/>
          </p:cNvSpPr>
          <p:nvPr/>
        </p:nvSpPr>
        <p:spPr bwMode="auto">
          <a:xfrm>
            <a:off x="0" y="3429000"/>
            <a:ext cx="9144000" cy="3429000"/>
          </a:xfrm>
          <a:prstGeom prst="rect">
            <a:avLst/>
          </a:prstGeom>
          <a:solidFill>
            <a:srgbClr val="800080"/>
          </a:solidFill>
          <a:ln w="9525">
            <a:solidFill>
              <a:schemeClr val="tx1"/>
            </a:solidFill>
            <a:miter lim="800000"/>
            <a:headEnd/>
            <a:tailEnd/>
          </a:ln>
          <a:effectLst/>
        </p:spPr>
        <p:txBody>
          <a:bodyPr wrap="none" anchor="ctr"/>
          <a:lstStyle/>
          <a:p>
            <a:endParaRPr lang="en-US"/>
          </a:p>
        </p:txBody>
      </p:sp>
      <p:sp>
        <p:nvSpPr>
          <p:cNvPr id="3187" name="Rectangle 115"/>
          <p:cNvSpPr>
            <a:spLocks noChangeArrowheads="1"/>
          </p:cNvSpPr>
          <p:nvPr/>
        </p:nvSpPr>
        <p:spPr bwMode="auto">
          <a:xfrm>
            <a:off x="0" y="0"/>
            <a:ext cx="9144000" cy="3429000"/>
          </a:xfrm>
          <a:prstGeom prst="rect">
            <a:avLst/>
          </a:prstGeom>
          <a:solidFill>
            <a:srgbClr val="00FFFF"/>
          </a:solidFill>
          <a:ln w="9525">
            <a:solidFill>
              <a:schemeClr val="tx1"/>
            </a:solidFill>
            <a:miter lim="800000"/>
            <a:headEnd/>
            <a:tailEnd/>
          </a:ln>
          <a:effectLst/>
        </p:spPr>
        <p:txBody>
          <a:bodyPr wrap="none" anchor="ctr"/>
          <a:lstStyle/>
          <a:p>
            <a:endParaRPr lang="en-US"/>
          </a:p>
        </p:txBody>
      </p:sp>
      <p:sp>
        <p:nvSpPr>
          <p:cNvPr id="3074" name="AutoShape 2"/>
          <p:cNvSpPr>
            <a:spLocks noChangeArrowheads="1"/>
          </p:cNvSpPr>
          <p:nvPr/>
        </p:nvSpPr>
        <p:spPr bwMode="auto">
          <a:xfrm>
            <a:off x="1371600" y="1676400"/>
            <a:ext cx="7315200" cy="3505200"/>
          </a:xfrm>
          <a:prstGeom prst="rightArrow">
            <a:avLst>
              <a:gd name="adj1" fmla="val 50000"/>
              <a:gd name="adj2" fmla="val 52174"/>
            </a:avLst>
          </a:prstGeom>
          <a:solidFill>
            <a:srgbClr val="333399"/>
          </a:solidFill>
          <a:ln w="57150">
            <a:solidFill>
              <a:schemeClr val="tx1"/>
            </a:solidFill>
            <a:miter lim="800000"/>
            <a:headEnd/>
            <a:tailEnd/>
          </a:ln>
          <a:effectLst/>
        </p:spPr>
        <p:txBody>
          <a:bodyPr wrap="none" anchor="ctr"/>
          <a:lstStyle/>
          <a:p>
            <a:endParaRPr lang="en-US"/>
          </a:p>
        </p:txBody>
      </p:sp>
      <p:sp>
        <p:nvSpPr>
          <p:cNvPr id="3096" name="Text Box 24"/>
          <p:cNvSpPr txBox="1">
            <a:spLocks noChangeArrowheads="1"/>
          </p:cNvSpPr>
          <p:nvPr/>
        </p:nvSpPr>
        <p:spPr bwMode="auto">
          <a:xfrm>
            <a:off x="3200400" y="2514600"/>
            <a:ext cx="5181600" cy="830997"/>
          </a:xfrm>
          <a:prstGeom prst="rect">
            <a:avLst/>
          </a:prstGeom>
          <a:noFill/>
          <a:ln w="9525">
            <a:noFill/>
            <a:miter lim="800000"/>
            <a:headEnd/>
            <a:tailEnd/>
          </a:ln>
          <a:effectLst/>
        </p:spPr>
        <p:txBody>
          <a:bodyPr wrap="square">
            <a:spAutoFit/>
          </a:bodyPr>
          <a:lstStyle/>
          <a:p>
            <a:pPr>
              <a:spcBef>
                <a:spcPct val="50000"/>
              </a:spcBef>
            </a:pPr>
            <a:r>
              <a:rPr lang="en-US" sz="4800" b="1" dirty="0">
                <a:solidFill>
                  <a:schemeClr val="tx2">
                    <a:lumMod val="75000"/>
                  </a:schemeClr>
                </a:solidFill>
                <a:effectLst>
                  <a:outerShdw blurRad="38100" dist="38100" dir="2700000" algn="tl">
                    <a:srgbClr val="000000">
                      <a:alpha val="43137"/>
                    </a:srgbClr>
                  </a:outerShdw>
                </a:effectLst>
              </a:rPr>
              <a:t>TRIBULATION</a:t>
            </a:r>
          </a:p>
        </p:txBody>
      </p:sp>
      <p:pic>
        <p:nvPicPr>
          <p:cNvPr id="3181" name="Picture 109"/>
          <p:cNvPicPr>
            <a:picLocks noChangeAspect="1" noChangeArrowheads="1"/>
          </p:cNvPicPr>
          <p:nvPr/>
        </p:nvPicPr>
        <p:blipFill>
          <a:blip r:embed="rId2" cstate="print"/>
          <a:srcRect/>
          <a:stretch>
            <a:fillRect/>
          </a:stretch>
        </p:blipFill>
        <p:spPr bwMode="auto">
          <a:xfrm>
            <a:off x="2667000" y="0"/>
            <a:ext cx="4648200" cy="2078038"/>
          </a:xfrm>
          <a:prstGeom prst="rect">
            <a:avLst/>
          </a:prstGeom>
          <a:noFill/>
          <a:ln w="9525">
            <a:noFill/>
            <a:miter lim="800000"/>
            <a:headEnd/>
            <a:tailEnd/>
          </a:ln>
          <a:effectLst/>
        </p:spPr>
      </p:pic>
      <p:sp>
        <p:nvSpPr>
          <p:cNvPr id="3190" name="Freeform 118"/>
          <p:cNvSpPr>
            <a:spLocks/>
          </p:cNvSpPr>
          <p:nvPr/>
        </p:nvSpPr>
        <p:spPr bwMode="auto">
          <a:xfrm>
            <a:off x="76200" y="1676400"/>
            <a:ext cx="1219200" cy="3429000"/>
          </a:xfrm>
          <a:custGeom>
            <a:avLst/>
            <a:gdLst/>
            <a:ahLst/>
            <a:cxnLst>
              <a:cxn ang="0">
                <a:pos x="0" y="0"/>
              </a:cxn>
              <a:cxn ang="0">
                <a:pos x="816" y="912"/>
              </a:cxn>
              <a:cxn ang="0">
                <a:pos x="0" y="1920"/>
              </a:cxn>
            </a:cxnLst>
            <a:rect l="0" t="0" r="r" b="b"/>
            <a:pathLst>
              <a:path w="816" h="1920">
                <a:moveTo>
                  <a:pt x="0" y="0"/>
                </a:moveTo>
                <a:cubicBezTo>
                  <a:pt x="408" y="296"/>
                  <a:pt x="816" y="592"/>
                  <a:pt x="816" y="912"/>
                </a:cubicBezTo>
                <a:cubicBezTo>
                  <a:pt x="816" y="1232"/>
                  <a:pt x="136" y="1752"/>
                  <a:pt x="0" y="1920"/>
                </a:cubicBezTo>
              </a:path>
            </a:pathLst>
          </a:custGeom>
          <a:solidFill>
            <a:srgbClr val="FFFF00"/>
          </a:solidFill>
          <a:ln w="9525">
            <a:solidFill>
              <a:schemeClr val="tx1"/>
            </a:solidFill>
            <a:round/>
            <a:headEnd/>
            <a:tailEnd/>
          </a:ln>
          <a:effectLst/>
        </p:spPr>
        <p:txBody>
          <a:bodyPr/>
          <a:lstStyle/>
          <a:p>
            <a:endParaRPr lang="en-US"/>
          </a:p>
        </p:txBody>
      </p:sp>
      <p:sp>
        <p:nvSpPr>
          <p:cNvPr id="3182" name="Text Box 110">
            <a:hlinkClick r:id="rId3" action="ppaction://hlinksldjump"/>
          </p:cNvPr>
          <p:cNvSpPr txBox="1">
            <a:spLocks noChangeArrowheads="1"/>
          </p:cNvSpPr>
          <p:nvPr/>
        </p:nvSpPr>
        <p:spPr bwMode="auto">
          <a:xfrm>
            <a:off x="3352800" y="762000"/>
            <a:ext cx="1676400" cy="457200"/>
          </a:xfrm>
          <a:prstGeom prst="rect">
            <a:avLst/>
          </a:prstGeom>
          <a:noFill/>
          <a:ln w="38100">
            <a:noFill/>
            <a:miter lim="800000"/>
            <a:headEnd/>
            <a:tailEnd/>
          </a:ln>
          <a:effectLst/>
        </p:spPr>
        <p:txBody>
          <a:bodyPr>
            <a:spAutoFit/>
          </a:bodyPr>
          <a:lstStyle/>
          <a:p>
            <a:pPr>
              <a:spcBef>
                <a:spcPct val="50000"/>
              </a:spcBef>
            </a:pPr>
            <a:r>
              <a:rPr lang="en-US" sz="2400" b="1" dirty="0">
                <a:solidFill>
                  <a:schemeClr val="accent2"/>
                </a:solidFill>
                <a:effectLst>
                  <a:outerShdw blurRad="38100" dist="38100" dir="2700000" algn="tl">
                    <a:srgbClr val="000000">
                      <a:alpha val="43137"/>
                    </a:srgbClr>
                  </a:outerShdw>
                </a:effectLst>
                <a:latin typeface="Calligrapher" pitchFamily="2" charset="0"/>
              </a:rPr>
              <a:t>Bema Seat</a:t>
            </a:r>
          </a:p>
        </p:txBody>
      </p:sp>
      <p:sp>
        <p:nvSpPr>
          <p:cNvPr id="3183" name="Text Box 111">
            <a:hlinkClick r:id="rId4" action="ppaction://hlinksldjump"/>
          </p:cNvPr>
          <p:cNvSpPr txBox="1">
            <a:spLocks noChangeArrowheads="1"/>
          </p:cNvSpPr>
          <p:nvPr/>
        </p:nvSpPr>
        <p:spPr bwMode="auto">
          <a:xfrm>
            <a:off x="4876800" y="914400"/>
            <a:ext cx="2514600" cy="519113"/>
          </a:xfrm>
          <a:prstGeom prst="rect">
            <a:avLst/>
          </a:prstGeom>
          <a:noFill/>
          <a:ln w="9525">
            <a:noFill/>
            <a:miter lim="800000"/>
            <a:headEnd/>
            <a:tailEnd/>
          </a:ln>
          <a:effectLst/>
        </p:spPr>
        <p:txBody>
          <a:bodyPr>
            <a:spAutoFit/>
          </a:bodyPr>
          <a:lstStyle/>
          <a:p>
            <a:pPr>
              <a:spcBef>
                <a:spcPct val="50000"/>
              </a:spcBef>
            </a:pPr>
            <a:r>
              <a:rPr lang="en-US" sz="2800" b="1" dirty="0" smtClean="0">
                <a:solidFill>
                  <a:srgbClr val="FF0000"/>
                </a:solidFill>
                <a:effectLst>
                  <a:outerShdw blurRad="38100" dist="38100" dir="2700000" algn="tl">
                    <a:srgbClr val="000000">
                      <a:alpha val="43137"/>
                    </a:srgbClr>
                  </a:outerShdw>
                </a:effectLst>
                <a:latin typeface="Amazone BT" pitchFamily="66" charset="0"/>
              </a:rPr>
              <a:t>Marriage</a:t>
            </a:r>
            <a:endParaRPr lang="en-US" sz="2800" b="1" dirty="0">
              <a:solidFill>
                <a:srgbClr val="FF0000"/>
              </a:solidFill>
              <a:effectLst>
                <a:outerShdw blurRad="38100" dist="38100" dir="2700000" algn="tl">
                  <a:srgbClr val="000000">
                    <a:alpha val="43137"/>
                  </a:srgbClr>
                </a:outerShdw>
              </a:effectLst>
              <a:latin typeface="Amazone BT" pitchFamily="66" charset="0"/>
            </a:endParaRPr>
          </a:p>
        </p:txBody>
      </p:sp>
      <p:grpSp>
        <p:nvGrpSpPr>
          <p:cNvPr id="2" name="Group 120"/>
          <p:cNvGrpSpPr>
            <a:grpSpLocks/>
          </p:cNvGrpSpPr>
          <p:nvPr/>
        </p:nvGrpSpPr>
        <p:grpSpPr bwMode="auto">
          <a:xfrm>
            <a:off x="990600" y="466725"/>
            <a:ext cx="1752600" cy="2874963"/>
            <a:chOff x="624" y="294"/>
            <a:chExt cx="1104" cy="1811"/>
          </a:xfrm>
        </p:grpSpPr>
        <p:grpSp>
          <p:nvGrpSpPr>
            <p:cNvPr id="3" name="Group 19"/>
            <p:cNvGrpSpPr>
              <a:grpSpLocks/>
            </p:cNvGrpSpPr>
            <p:nvPr/>
          </p:nvGrpSpPr>
          <p:grpSpPr bwMode="auto">
            <a:xfrm rot="907910">
              <a:off x="725" y="294"/>
              <a:ext cx="796" cy="1811"/>
              <a:chOff x="2016" y="1893"/>
              <a:chExt cx="700" cy="1467"/>
            </a:xfrm>
          </p:grpSpPr>
          <p:grpSp>
            <p:nvGrpSpPr>
              <p:cNvPr id="4" name="Group 17"/>
              <p:cNvGrpSpPr>
                <a:grpSpLocks/>
              </p:cNvGrpSpPr>
              <p:nvPr/>
            </p:nvGrpSpPr>
            <p:grpSpPr bwMode="auto">
              <a:xfrm rot="10414186">
                <a:off x="2064" y="1893"/>
                <a:ext cx="652" cy="1464"/>
                <a:chOff x="2064" y="1552"/>
                <a:chExt cx="1007" cy="1861"/>
              </a:xfrm>
            </p:grpSpPr>
            <p:grpSp>
              <p:nvGrpSpPr>
                <p:cNvPr id="5" name="Group 14"/>
                <p:cNvGrpSpPr>
                  <a:grpSpLocks/>
                </p:cNvGrpSpPr>
                <p:nvPr/>
              </p:nvGrpSpPr>
              <p:grpSpPr bwMode="auto">
                <a:xfrm>
                  <a:off x="2109" y="1552"/>
                  <a:ext cx="962" cy="1861"/>
                  <a:chOff x="2109" y="1552"/>
                  <a:chExt cx="962" cy="1861"/>
                </a:xfrm>
              </p:grpSpPr>
              <p:sp>
                <p:nvSpPr>
                  <p:cNvPr id="3082" name="Freeform 10"/>
                  <p:cNvSpPr>
                    <a:spLocks/>
                  </p:cNvSpPr>
                  <p:nvPr/>
                </p:nvSpPr>
                <p:spPr bwMode="auto">
                  <a:xfrm>
                    <a:off x="2109" y="1552"/>
                    <a:ext cx="962" cy="1831"/>
                  </a:xfrm>
                  <a:custGeom>
                    <a:avLst/>
                    <a:gdLst/>
                    <a:ahLst/>
                    <a:cxnLst>
                      <a:cxn ang="0">
                        <a:pos x="491" y="0"/>
                      </a:cxn>
                      <a:cxn ang="0">
                        <a:pos x="704" y="357"/>
                      </a:cxn>
                      <a:cxn ang="0">
                        <a:pos x="953" y="761"/>
                      </a:cxn>
                      <a:cxn ang="0">
                        <a:pos x="1191" y="1151"/>
                      </a:cxn>
                      <a:cxn ang="0">
                        <a:pos x="1379" y="1480"/>
                      </a:cxn>
                      <a:cxn ang="0">
                        <a:pos x="1565" y="1839"/>
                      </a:cxn>
                      <a:cxn ang="0">
                        <a:pos x="1739" y="2228"/>
                      </a:cxn>
                      <a:cxn ang="0">
                        <a:pos x="1876" y="2613"/>
                      </a:cxn>
                      <a:cxn ang="0">
                        <a:pos x="1992" y="2222"/>
                      </a:cxn>
                      <a:cxn ang="0">
                        <a:pos x="2144" y="1766"/>
                      </a:cxn>
                      <a:cxn ang="0">
                        <a:pos x="2328" y="1327"/>
                      </a:cxn>
                      <a:cxn ang="0">
                        <a:pos x="2617" y="813"/>
                      </a:cxn>
                      <a:cxn ang="0">
                        <a:pos x="2897" y="412"/>
                      </a:cxn>
                      <a:cxn ang="0">
                        <a:pos x="3306" y="0"/>
                      </a:cxn>
                      <a:cxn ang="0">
                        <a:pos x="3656" y="193"/>
                      </a:cxn>
                      <a:cxn ang="0">
                        <a:pos x="3294" y="642"/>
                      </a:cxn>
                      <a:cxn ang="0">
                        <a:pos x="2964" y="1117"/>
                      </a:cxn>
                      <a:cxn ang="0">
                        <a:pos x="2708" y="1557"/>
                      </a:cxn>
                      <a:cxn ang="0">
                        <a:pos x="2501" y="2019"/>
                      </a:cxn>
                      <a:cxn ang="0">
                        <a:pos x="2352" y="2429"/>
                      </a:cxn>
                      <a:cxn ang="0">
                        <a:pos x="2255" y="2736"/>
                      </a:cxn>
                      <a:cxn ang="0">
                        <a:pos x="2182" y="3040"/>
                      </a:cxn>
                      <a:cxn ang="0">
                        <a:pos x="1950" y="3662"/>
                      </a:cxn>
                      <a:cxn ang="0">
                        <a:pos x="1677" y="3040"/>
                      </a:cxn>
                      <a:cxn ang="0">
                        <a:pos x="1616" y="2805"/>
                      </a:cxn>
                      <a:cxn ang="0">
                        <a:pos x="1487" y="2505"/>
                      </a:cxn>
                      <a:cxn ang="0">
                        <a:pos x="1332" y="2195"/>
                      </a:cxn>
                      <a:cxn ang="0">
                        <a:pos x="1169" y="1888"/>
                      </a:cxn>
                      <a:cxn ang="0">
                        <a:pos x="1011" y="1594"/>
                      </a:cxn>
                      <a:cxn ang="0">
                        <a:pos x="724" y="1108"/>
                      </a:cxn>
                      <a:cxn ang="0">
                        <a:pos x="530" y="798"/>
                      </a:cxn>
                      <a:cxn ang="0">
                        <a:pos x="267" y="395"/>
                      </a:cxn>
                      <a:cxn ang="0">
                        <a:pos x="0" y="0"/>
                      </a:cxn>
                    </a:cxnLst>
                    <a:rect l="0" t="0" r="r" b="b"/>
                    <a:pathLst>
                      <a:path w="3846" h="3662">
                        <a:moveTo>
                          <a:pt x="0" y="0"/>
                        </a:moveTo>
                        <a:lnTo>
                          <a:pt x="491" y="0"/>
                        </a:lnTo>
                        <a:lnTo>
                          <a:pt x="599" y="182"/>
                        </a:lnTo>
                        <a:lnTo>
                          <a:pt x="704" y="357"/>
                        </a:lnTo>
                        <a:lnTo>
                          <a:pt x="819" y="546"/>
                        </a:lnTo>
                        <a:lnTo>
                          <a:pt x="953" y="761"/>
                        </a:lnTo>
                        <a:lnTo>
                          <a:pt x="1077" y="967"/>
                        </a:lnTo>
                        <a:lnTo>
                          <a:pt x="1191" y="1151"/>
                        </a:lnTo>
                        <a:lnTo>
                          <a:pt x="1289" y="1320"/>
                        </a:lnTo>
                        <a:lnTo>
                          <a:pt x="1379" y="1480"/>
                        </a:lnTo>
                        <a:lnTo>
                          <a:pt x="1482" y="1673"/>
                        </a:lnTo>
                        <a:lnTo>
                          <a:pt x="1565" y="1839"/>
                        </a:lnTo>
                        <a:lnTo>
                          <a:pt x="1651" y="2021"/>
                        </a:lnTo>
                        <a:lnTo>
                          <a:pt x="1739" y="2228"/>
                        </a:lnTo>
                        <a:lnTo>
                          <a:pt x="1811" y="2413"/>
                        </a:lnTo>
                        <a:lnTo>
                          <a:pt x="1876" y="2613"/>
                        </a:lnTo>
                        <a:lnTo>
                          <a:pt x="1931" y="2434"/>
                        </a:lnTo>
                        <a:lnTo>
                          <a:pt x="1992" y="2222"/>
                        </a:lnTo>
                        <a:lnTo>
                          <a:pt x="2065" y="1995"/>
                        </a:lnTo>
                        <a:lnTo>
                          <a:pt x="2144" y="1766"/>
                        </a:lnTo>
                        <a:lnTo>
                          <a:pt x="2230" y="1545"/>
                        </a:lnTo>
                        <a:lnTo>
                          <a:pt x="2328" y="1327"/>
                        </a:lnTo>
                        <a:lnTo>
                          <a:pt x="2446" y="1092"/>
                        </a:lnTo>
                        <a:lnTo>
                          <a:pt x="2617" y="813"/>
                        </a:lnTo>
                        <a:lnTo>
                          <a:pt x="2751" y="605"/>
                        </a:lnTo>
                        <a:lnTo>
                          <a:pt x="2897" y="412"/>
                        </a:lnTo>
                        <a:lnTo>
                          <a:pt x="3048" y="246"/>
                        </a:lnTo>
                        <a:lnTo>
                          <a:pt x="3306" y="0"/>
                        </a:lnTo>
                        <a:lnTo>
                          <a:pt x="3846" y="0"/>
                        </a:lnTo>
                        <a:lnTo>
                          <a:pt x="3656" y="193"/>
                        </a:lnTo>
                        <a:lnTo>
                          <a:pt x="3462" y="429"/>
                        </a:lnTo>
                        <a:lnTo>
                          <a:pt x="3294" y="642"/>
                        </a:lnTo>
                        <a:lnTo>
                          <a:pt x="3134" y="857"/>
                        </a:lnTo>
                        <a:lnTo>
                          <a:pt x="2964" y="1117"/>
                        </a:lnTo>
                        <a:lnTo>
                          <a:pt x="2812" y="1370"/>
                        </a:lnTo>
                        <a:lnTo>
                          <a:pt x="2708" y="1557"/>
                        </a:lnTo>
                        <a:lnTo>
                          <a:pt x="2598" y="1802"/>
                        </a:lnTo>
                        <a:lnTo>
                          <a:pt x="2501" y="2019"/>
                        </a:lnTo>
                        <a:lnTo>
                          <a:pt x="2432" y="2198"/>
                        </a:lnTo>
                        <a:lnTo>
                          <a:pt x="2352" y="2429"/>
                        </a:lnTo>
                        <a:lnTo>
                          <a:pt x="2293" y="2610"/>
                        </a:lnTo>
                        <a:lnTo>
                          <a:pt x="2255" y="2736"/>
                        </a:lnTo>
                        <a:lnTo>
                          <a:pt x="2213" y="2901"/>
                        </a:lnTo>
                        <a:lnTo>
                          <a:pt x="2182" y="3040"/>
                        </a:lnTo>
                        <a:lnTo>
                          <a:pt x="2453" y="3040"/>
                        </a:lnTo>
                        <a:lnTo>
                          <a:pt x="1950" y="3662"/>
                        </a:lnTo>
                        <a:lnTo>
                          <a:pt x="1406" y="3040"/>
                        </a:lnTo>
                        <a:lnTo>
                          <a:pt x="1677" y="3040"/>
                        </a:lnTo>
                        <a:lnTo>
                          <a:pt x="1655" y="2932"/>
                        </a:lnTo>
                        <a:lnTo>
                          <a:pt x="1616" y="2805"/>
                        </a:lnTo>
                        <a:lnTo>
                          <a:pt x="1560" y="2670"/>
                        </a:lnTo>
                        <a:lnTo>
                          <a:pt x="1487" y="2505"/>
                        </a:lnTo>
                        <a:lnTo>
                          <a:pt x="1405" y="2337"/>
                        </a:lnTo>
                        <a:lnTo>
                          <a:pt x="1332" y="2195"/>
                        </a:lnTo>
                        <a:lnTo>
                          <a:pt x="1255" y="2048"/>
                        </a:lnTo>
                        <a:lnTo>
                          <a:pt x="1169" y="1888"/>
                        </a:lnTo>
                        <a:lnTo>
                          <a:pt x="1095" y="1755"/>
                        </a:lnTo>
                        <a:lnTo>
                          <a:pt x="1011" y="1594"/>
                        </a:lnTo>
                        <a:lnTo>
                          <a:pt x="849" y="1317"/>
                        </a:lnTo>
                        <a:lnTo>
                          <a:pt x="724" y="1108"/>
                        </a:lnTo>
                        <a:lnTo>
                          <a:pt x="621" y="940"/>
                        </a:lnTo>
                        <a:lnTo>
                          <a:pt x="530" y="798"/>
                        </a:lnTo>
                        <a:lnTo>
                          <a:pt x="393" y="589"/>
                        </a:lnTo>
                        <a:lnTo>
                          <a:pt x="267" y="395"/>
                        </a:lnTo>
                        <a:lnTo>
                          <a:pt x="137" y="203"/>
                        </a:lnTo>
                        <a:lnTo>
                          <a:pt x="0" y="0"/>
                        </a:lnTo>
                        <a:close/>
                      </a:path>
                    </a:pathLst>
                  </a:custGeom>
                  <a:solidFill>
                    <a:srgbClr val="008000"/>
                  </a:solidFill>
                  <a:ln w="9525">
                    <a:noFill/>
                    <a:round/>
                    <a:headEnd/>
                    <a:tailEnd/>
                  </a:ln>
                </p:spPr>
                <p:txBody>
                  <a:bodyPr/>
                  <a:lstStyle/>
                  <a:p>
                    <a:endParaRPr lang="en-US"/>
                  </a:p>
                </p:txBody>
              </p:sp>
              <p:sp>
                <p:nvSpPr>
                  <p:cNvPr id="3083" name="Freeform 11"/>
                  <p:cNvSpPr>
                    <a:spLocks/>
                  </p:cNvSpPr>
                  <p:nvPr/>
                </p:nvSpPr>
                <p:spPr bwMode="auto">
                  <a:xfrm>
                    <a:off x="2611" y="3074"/>
                    <a:ext cx="113" cy="30"/>
                  </a:xfrm>
                  <a:custGeom>
                    <a:avLst/>
                    <a:gdLst/>
                    <a:ahLst/>
                    <a:cxnLst>
                      <a:cxn ang="0">
                        <a:pos x="0" y="61"/>
                      </a:cxn>
                      <a:cxn ang="0">
                        <a:pos x="178" y="0"/>
                      </a:cxn>
                      <a:cxn ang="0">
                        <a:pos x="455" y="0"/>
                      </a:cxn>
                      <a:cxn ang="0">
                        <a:pos x="267" y="61"/>
                      </a:cxn>
                      <a:cxn ang="0">
                        <a:pos x="0" y="61"/>
                      </a:cxn>
                    </a:cxnLst>
                    <a:rect l="0" t="0" r="r" b="b"/>
                    <a:pathLst>
                      <a:path w="455" h="61">
                        <a:moveTo>
                          <a:pt x="0" y="61"/>
                        </a:moveTo>
                        <a:lnTo>
                          <a:pt x="178" y="0"/>
                        </a:lnTo>
                        <a:lnTo>
                          <a:pt x="455" y="0"/>
                        </a:lnTo>
                        <a:lnTo>
                          <a:pt x="267" y="61"/>
                        </a:lnTo>
                        <a:lnTo>
                          <a:pt x="0" y="61"/>
                        </a:lnTo>
                        <a:close/>
                      </a:path>
                    </a:pathLst>
                  </a:custGeom>
                  <a:solidFill>
                    <a:srgbClr val="008000"/>
                  </a:solidFill>
                  <a:ln w="9525">
                    <a:noFill/>
                    <a:round/>
                    <a:headEnd/>
                    <a:tailEnd/>
                  </a:ln>
                </p:spPr>
                <p:txBody>
                  <a:bodyPr/>
                  <a:lstStyle/>
                  <a:p>
                    <a:endParaRPr lang="en-US"/>
                  </a:p>
                </p:txBody>
              </p:sp>
              <p:sp>
                <p:nvSpPr>
                  <p:cNvPr id="3084" name="Freeform 12"/>
                  <p:cNvSpPr>
                    <a:spLocks/>
                  </p:cNvSpPr>
                  <p:nvPr/>
                </p:nvSpPr>
                <p:spPr bwMode="auto">
                  <a:xfrm>
                    <a:off x="2553" y="3074"/>
                    <a:ext cx="170" cy="339"/>
                  </a:xfrm>
                  <a:custGeom>
                    <a:avLst/>
                    <a:gdLst/>
                    <a:ahLst/>
                    <a:cxnLst>
                      <a:cxn ang="0">
                        <a:pos x="0" y="680"/>
                      </a:cxn>
                      <a:cxn ang="0">
                        <a:pos x="180" y="619"/>
                      </a:cxn>
                      <a:cxn ang="0">
                        <a:pos x="684" y="0"/>
                      </a:cxn>
                      <a:cxn ang="0">
                        <a:pos x="500" y="61"/>
                      </a:cxn>
                      <a:cxn ang="0">
                        <a:pos x="0" y="680"/>
                      </a:cxn>
                    </a:cxnLst>
                    <a:rect l="0" t="0" r="r" b="b"/>
                    <a:pathLst>
                      <a:path w="684" h="680">
                        <a:moveTo>
                          <a:pt x="0" y="680"/>
                        </a:moveTo>
                        <a:lnTo>
                          <a:pt x="180" y="619"/>
                        </a:lnTo>
                        <a:lnTo>
                          <a:pt x="684" y="0"/>
                        </a:lnTo>
                        <a:lnTo>
                          <a:pt x="500" y="61"/>
                        </a:lnTo>
                        <a:lnTo>
                          <a:pt x="0" y="680"/>
                        </a:lnTo>
                        <a:close/>
                      </a:path>
                    </a:pathLst>
                  </a:custGeom>
                  <a:solidFill>
                    <a:srgbClr val="008000"/>
                  </a:solidFill>
                  <a:ln w="9525">
                    <a:noFill/>
                    <a:round/>
                    <a:headEnd/>
                    <a:tailEnd/>
                  </a:ln>
                </p:spPr>
                <p:txBody>
                  <a:bodyPr/>
                  <a:lstStyle/>
                  <a:p>
                    <a:endParaRPr lang="en-US"/>
                  </a:p>
                </p:txBody>
              </p:sp>
              <p:sp>
                <p:nvSpPr>
                  <p:cNvPr id="3085" name="Freeform 13"/>
                  <p:cNvSpPr>
                    <a:spLocks/>
                  </p:cNvSpPr>
                  <p:nvPr/>
                </p:nvSpPr>
                <p:spPr bwMode="auto">
                  <a:xfrm>
                    <a:off x="2417" y="3074"/>
                    <a:ext cx="84" cy="30"/>
                  </a:xfrm>
                  <a:custGeom>
                    <a:avLst/>
                    <a:gdLst/>
                    <a:ahLst/>
                    <a:cxnLst>
                      <a:cxn ang="0">
                        <a:pos x="0" y="61"/>
                      </a:cxn>
                      <a:cxn ang="0">
                        <a:pos x="281" y="61"/>
                      </a:cxn>
                      <a:cxn ang="0">
                        <a:pos x="337" y="0"/>
                      </a:cxn>
                      <a:cxn ang="0">
                        <a:pos x="172" y="0"/>
                      </a:cxn>
                      <a:cxn ang="0">
                        <a:pos x="0" y="61"/>
                      </a:cxn>
                    </a:cxnLst>
                    <a:rect l="0" t="0" r="r" b="b"/>
                    <a:pathLst>
                      <a:path w="337" h="61">
                        <a:moveTo>
                          <a:pt x="0" y="61"/>
                        </a:moveTo>
                        <a:lnTo>
                          <a:pt x="281" y="61"/>
                        </a:lnTo>
                        <a:lnTo>
                          <a:pt x="337" y="0"/>
                        </a:lnTo>
                        <a:lnTo>
                          <a:pt x="172" y="0"/>
                        </a:lnTo>
                        <a:lnTo>
                          <a:pt x="0" y="61"/>
                        </a:lnTo>
                        <a:close/>
                      </a:path>
                    </a:pathLst>
                  </a:custGeom>
                  <a:solidFill>
                    <a:srgbClr val="008000"/>
                  </a:solidFill>
                  <a:ln w="9525">
                    <a:noFill/>
                    <a:round/>
                    <a:headEnd/>
                    <a:tailEnd/>
                  </a:ln>
                </p:spPr>
                <p:txBody>
                  <a:bodyPr/>
                  <a:lstStyle/>
                  <a:p>
                    <a:endParaRPr lang="en-US"/>
                  </a:p>
                </p:txBody>
              </p:sp>
            </p:grpSp>
            <p:sp>
              <p:nvSpPr>
                <p:cNvPr id="3087" name="Freeform 15"/>
                <p:cNvSpPr>
                  <a:spLocks/>
                </p:cNvSpPr>
                <p:nvPr/>
              </p:nvSpPr>
              <p:spPr bwMode="auto">
                <a:xfrm>
                  <a:off x="2893" y="1552"/>
                  <a:ext cx="177" cy="30"/>
                </a:xfrm>
                <a:custGeom>
                  <a:avLst/>
                  <a:gdLst/>
                  <a:ahLst/>
                  <a:cxnLst>
                    <a:cxn ang="0">
                      <a:pos x="0" y="61"/>
                    </a:cxn>
                    <a:cxn ang="0">
                      <a:pos x="177" y="0"/>
                    </a:cxn>
                    <a:cxn ang="0">
                      <a:pos x="710" y="0"/>
                    </a:cxn>
                    <a:cxn ang="0">
                      <a:pos x="533" y="61"/>
                    </a:cxn>
                    <a:cxn ang="0">
                      <a:pos x="0" y="61"/>
                    </a:cxn>
                  </a:cxnLst>
                  <a:rect l="0" t="0" r="r" b="b"/>
                  <a:pathLst>
                    <a:path w="710" h="61">
                      <a:moveTo>
                        <a:pt x="0" y="61"/>
                      </a:moveTo>
                      <a:lnTo>
                        <a:pt x="177" y="0"/>
                      </a:lnTo>
                      <a:lnTo>
                        <a:pt x="710" y="0"/>
                      </a:lnTo>
                      <a:lnTo>
                        <a:pt x="533" y="61"/>
                      </a:lnTo>
                      <a:lnTo>
                        <a:pt x="0" y="61"/>
                      </a:lnTo>
                      <a:close/>
                    </a:path>
                  </a:pathLst>
                </a:custGeom>
                <a:solidFill>
                  <a:srgbClr val="008000"/>
                </a:solidFill>
                <a:ln w="9525">
                  <a:noFill/>
                  <a:round/>
                  <a:headEnd/>
                  <a:tailEnd/>
                </a:ln>
              </p:spPr>
              <p:txBody>
                <a:bodyPr/>
                <a:lstStyle/>
                <a:p>
                  <a:endParaRPr lang="en-US"/>
                </a:p>
              </p:txBody>
            </p:sp>
            <p:sp>
              <p:nvSpPr>
                <p:cNvPr id="3088" name="Freeform 16"/>
                <p:cNvSpPr>
                  <a:spLocks/>
                </p:cNvSpPr>
                <p:nvPr/>
              </p:nvSpPr>
              <p:spPr bwMode="auto">
                <a:xfrm>
                  <a:off x="2064" y="1552"/>
                  <a:ext cx="167" cy="33"/>
                </a:xfrm>
                <a:custGeom>
                  <a:avLst/>
                  <a:gdLst/>
                  <a:ahLst/>
                  <a:cxnLst>
                    <a:cxn ang="0">
                      <a:pos x="0" y="61"/>
                    </a:cxn>
                    <a:cxn ang="0">
                      <a:pos x="183" y="0"/>
                    </a:cxn>
                    <a:cxn ang="0">
                      <a:pos x="667" y="0"/>
                    </a:cxn>
                    <a:cxn ang="0">
                      <a:pos x="485" y="65"/>
                    </a:cxn>
                    <a:cxn ang="0">
                      <a:pos x="0" y="61"/>
                    </a:cxn>
                  </a:cxnLst>
                  <a:rect l="0" t="0" r="r" b="b"/>
                  <a:pathLst>
                    <a:path w="667" h="65">
                      <a:moveTo>
                        <a:pt x="0" y="61"/>
                      </a:moveTo>
                      <a:lnTo>
                        <a:pt x="183" y="0"/>
                      </a:lnTo>
                      <a:lnTo>
                        <a:pt x="667" y="0"/>
                      </a:lnTo>
                      <a:lnTo>
                        <a:pt x="485" y="65"/>
                      </a:lnTo>
                      <a:lnTo>
                        <a:pt x="0" y="61"/>
                      </a:lnTo>
                      <a:close/>
                    </a:path>
                  </a:pathLst>
                </a:custGeom>
                <a:solidFill>
                  <a:srgbClr val="008000"/>
                </a:solidFill>
                <a:ln w="9525">
                  <a:noFill/>
                  <a:round/>
                  <a:headEnd/>
                  <a:tailEnd/>
                </a:ln>
              </p:spPr>
              <p:txBody>
                <a:bodyPr/>
                <a:lstStyle/>
                <a:p>
                  <a:endParaRPr lang="en-US"/>
                </a:p>
              </p:txBody>
            </p:sp>
          </p:grpSp>
          <p:sp>
            <p:nvSpPr>
              <p:cNvPr id="3090" name="Freeform 18"/>
              <p:cNvSpPr>
                <a:spLocks/>
              </p:cNvSpPr>
              <p:nvPr/>
            </p:nvSpPr>
            <p:spPr bwMode="auto">
              <a:xfrm rot="-11071208">
                <a:off x="2016" y="1920"/>
                <a:ext cx="623" cy="1440"/>
              </a:xfrm>
              <a:custGeom>
                <a:avLst/>
                <a:gdLst/>
                <a:ahLst/>
                <a:cxnLst>
                  <a:cxn ang="0">
                    <a:pos x="493" y="0"/>
                  </a:cxn>
                  <a:cxn ang="0">
                    <a:pos x="705" y="357"/>
                  </a:cxn>
                  <a:cxn ang="0">
                    <a:pos x="955" y="761"/>
                  </a:cxn>
                  <a:cxn ang="0">
                    <a:pos x="1191" y="1151"/>
                  </a:cxn>
                  <a:cxn ang="0">
                    <a:pos x="1380" y="1481"/>
                  </a:cxn>
                  <a:cxn ang="0">
                    <a:pos x="1567" y="1840"/>
                  </a:cxn>
                  <a:cxn ang="0">
                    <a:pos x="1740" y="2227"/>
                  </a:cxn>
                  <a:cxn ang="0">
                    <a:pos x="1878" y="2613"/>
                  </a:cxn>
                  <a:cxn ang="0">
                    <a:pos x="1993" y="2221"/>
                  </a:cxn>
                  <a:cxn ang="0">
                    <a:pos x="2146" y="1766"/>
                  </a:cxn>
                  <a:cxn ang="0">
                    <a:pos x="2330" y="1327"/>
                  </a:cxn>
                  <a:cxn ang="0">
                    <a:pos x="2619" y="813"/>
                  </a:cxn>
                  <a:cxn ang="0">
                    <a:pos x="2899" y="412"/>
                  </a:cxn>
                  <a:cxn ang="0">
                    <a:pos x="3308" y="0"/>
                  </a:cxn>
                  <a:cxn ang="0">
                    <a:pos x="3658" y="193"/>
                  </a:cxn>
                  <a:cxn ang="0">
                    <a:pos x="3295" y="643"/>
                  </a:cxn>
                  <a:cxn ang="0">
                    <a:pos x="2964" y="1117"/>
                  </a:cxn>
                  <a:cxn ang="0">
                    <a:pos x="2710" y="1557"/>
                  </a:cxn>
                  <a:cxn ang="0">
                    <a:pos x="2503" y="2018"/>
                  </a:cxn>
                  <a:cxn ang="0">
                    <a:pos x="2353" y="2429"/>
                  </a:cxn>
                  <a:cxn ang="0">
                    <a:pos x="2257" y="2736"/>
                  </a:cxn>
                  <a:cxn ang="0">
                    <a:pos x="2183" y="3040"/>
                  </a:cxn>
                  <a:cxn ang="0">
                    <a:pos x="1951" y="3662"/>
                  </a:cxn>
                  <a:cxn ang="0">
                    <a:pos x="1679" y="3040"/>
                  </a:cxn>
                  <a:cxn ang="0">
                    <a:pos x="1618" y="2804"/>
                  </a:cxn>
                  <a:cxn ang="0">
                    <a:pos x="1489" y="2506"/>
                  </a:cxn>
                  <a:cxn ang="0">
                    <a:pos x="1334" y="2195"/>
                  </a:cxn>
                  <a:cxn ang="0">
                    <a:pos x="1170" y="1888"/>
                  </a:cxn>
                  <a:cxn ang="0">
                    <a:pos x="1013" y="1596"/>
                  </a:cxn>
                  <a:cxn ang="0">
                    <a:pos x="726" y="1108"/>
                  </a:cxn>
                  <a:cxn ang="0">
                    <a:pos x="532" y="799"/>
                  </a:cxn>
                  <a:cxn ang="0">
                    <a:pos x="268" y="394"/>
                  </a:cxn>
                  <a:cxn ang="0">
                    <a:pos x="0" y="0"/>
                  </a:cxn>
                </a:cxnLst>
                <a:rect l="0" t="0" r="r" b="b"/>
                <a:pathLst>
                  <a:path w="3848" h="3662">
                    <a:moveTo>
                      <a:pt x="0" y="0"/>
                    </a:moveTo>
                    <a:lnTo>
                      <a:pt x="493" y="0"/>
                    </a:lnTo>
                    <a:lnTo>
                      <a:pt x="600" y="182"/>
                    </a:lnTo>
                    <a:lnTo>
                      <a:pt x="705" y="357"/>
                    </a:lnTo>
                    <a:lnTo>
                      <a:pt x="821" y="547"/>
                    </a:lnTo>
                    <a:lnTo>
                      <a:pt x="955" y="761"/>
                    </a:lnTo>
                    <a:lnTo>
                      <a:pt x="1078" y="967"/>
                    </a:lnTo>
                    <a:lnTo>
                      <a:pt x="1191" y="1151"/>
                    </a:lnTo>
                    <a:lnTo>
                      <a:pt x="1289" y="1320"/>
                    </a:lnTo>
                    <a:lnTo>
                      <a:pt x="1380" y="1481"/>
                    </a:lnTo>
                    <a:lnTo>
                      <a:pt x="1484" y="1674"/>
                    </a:lnTo>
                    <a:lnTo>
                      <a:pt x="1567" y="1840"/>
                    </a:lnTo>
                    <a:lnTo>
                      <a:pt x="1653" y="2023"/>
                    </a:lnTo>
                    <a:lnTo>
                      <a:pt x="1740" y="2227"/>
                    </a:lnTo>
                    <a:lnTo>
                      <a:pt x="1813" y="2413"/>
                    </a:lnTo>
                    <a:lnTo>
                      <a:pt x="1878" y="2613"/>
                    </a:lnTo>
                    <a:lnTo>
                      <a:pt x="1933" y="2435"/>
                    </a:lnTo>
                    <a:lnTo>
                      <a:pt x="1993" y="2221"/>
                    </a:lnTo>
                    <a:lnTo>
                      <a:pt x="2067" y="1995"/>
                    </a:lnTo>
                    <a:lnTo>
                      <a:pt x="2146" y="1766"/>
                    </a:lnTo>
                    <a:lnTo>
                      <a:pt x="2232" y="1545"/>
                    </a:lnTo>
                    <a:lnTo>
                      <a:pt x="2330" y="1327"/>
                    </a:lnTo>
                    <a:lnTo>
                      <a:pt x="2448" y="1091"/>
                    </a:lnTo>
                    <a:lnTo>
                      <a:pt x="2619" y="813"/>
                    </a:lnTo>
                    <a:lnTo>
                      <a:pt x="2753" y="606"/>
                    </a:lnTo>
                    <a:lnTo>
                      <a:pt x="2899" y="412"/>
                    </a:lnTo>
                    <a:lnTo>
                      <a:pt x="3049" y="247"/>
                    </a:lnTo>
                    <a:lnTo>
                      <a:pt x="3308" y="0"/>
                    </a:lnTo>
                    <a:lnTo>
                      <a:pt x="3848" y="0"/>
                    </a:lnTo>
                    <a:lnTo>
                      <a:pt x="3658" y="193"/>
                    </a:lnTo>
                    <a:lnTo>
                      <a:pt x="3464" y="428"/>
                    </a:lnTo>
                    <a:lnTo>
                      <a:pt x="3295" y="643"/>
                    </a:lnTo>
                    <a:lnTo>
                      <a:pt x="3136" y="857"/>
                    </a:lnTo>
                    <a:lnTo>
                      <a:pt x="2964" y="1117"/>
                    </a:lnTo>
                    <a:lnTo>
                      <a:pt x="2814" y="1370"/>
                    </a:lnTo>
                    <a:lnTo>
                      <a:pt x="2710" y="1557"/>
                    </a:lnTo>
                    <a:lnTo>
                      <a:pt x="2599" y="1802"/>
                    </a:lnTo>
                    <a:lnTo>
                      <a:pt x="2503" y="2018"/>
                    </a:lnTo>
                    <a:lnTo>
                      <a:pt x="2434" y="2199"/>
                    </a:lnTo>
                    <a:lnTo>
                      <a:pt x="2353" y="2429"/>
                    </a:lnTo>
                    <a:lnTo>
                      <a:pt x="2295" y="2612"/>
                    </a:lnTo>
                    <a:lnTo>
                      <a:pt x="2257" y="2736"/>
                    </a:lnTo>
                    <a:lnTo>
                      <a:pt x="2215" y="2901"/>
                    </a:lnTo>
                    <a:lnTo>
                      <a:pt x="2183" y="3040"/>
                    </a:lnTo>
                    <a:lnTo>
                      <a:pt x="2455" y="3040"/>
                    </a:lnTo>
                    <a:lnTo>
                      <a:pt x="1951" y="3662"/>
                    </a:lnTo>
                    <a:lnTo>
                      <a:pt x="1408" y="3040"/>
                    </a:lnTo>
                    <a:lnTo>
                      <a:pt x="1679" y="3040"/>
                    </a:lnTo>
                    <a:lnTo>
                      <a:pt x="1656" y="2933"/>
                    </a:lnTo>
                    <a:lnTo>
                      <a:pt x="1618" y="2804"/>
                    </a:lnTo>
                    <a:lnTo>
                      <a:pt x="1562" y="2671"/>
                    </a:lnTo>
                    <a:lnTo>
                      <a:pt x="1489" y="2506"/>
                    </a:lnTo>
                    <a:lnTo>
                      <a:pt x="1407" y="2339"/>
                    </a:lnTo>
                    <a:lnTo>
                      <a:pt x="1334" y="2195"/>
                    </a:lnTo>
                    <a:lnTo>
                      <a:pt x="1257" y="2049"/>
                    </a:lnTo>
                    <a:lnTo>
                      <a:pt x="1170" y="1888"/>
                    </a:lnTo>
                    <a:lnTo>
                      <a:pt x="1097" y="1754"/>
                    </a:lnTo>
                    <a:lnTo>
                      <a:pt x="1013" y="1596"/>
                    </a:lnTo>
                    <a:lnTo>
                      <a:pt x="851" y="1317"/>
                    </a:lnTo>
                    <a:lnTo>
                      <a:pt x="726" y="1108"/>
                    </a:lnTo>
                    <a:lnTo>
                      <a:pt x="622" y="940"/>
                    </a:lnTo>
                    <a:lnTo>
                      <a:pt x="532" y="799"/>
                    </a:lnTo>
                    <a:lnTo>
                      <a:pt x="395" y="590"/>
                    </a:lnTo>
                    <a:lnTo>
                      <a:pt x="268" y="394"/>
                    </a:lnTo>
                    <a:lnTo>
                      <a:pt x="139" y="204"/>
                    </a:lnTo>
                    <a:lnTo>
                      <a:pt x="0" y="0"/>
                    </a:lnTo>
                    <a:close/>
                  </a:path>
                </a:pathLst>
              </a:custGeom>
              <a:solidFill>
                <a:srgbClr val="00FF00"/>
              </a:solidFill>
              <a:ln w="9525">
                <a:noFill/>
                <a:round/>
                <a:headEnd/>
                <a:tailEnd/>
              </a:ln>
            </p:spPr>
            <p:txBody>
              <a:bodyPr/>
              <a:lstStyle/>
              <a:p>
                <a:endParaRPr lang="en-US"/>
              </a:p>
            </p:txBody>
          </p:sp>
        </p:grpSp>
        <p:sp>
          <p:nvSpPr>
            <p:cNvPr id="3094" name="Text Box 22"/>
            <p:cNvSpPr txBox="1">
              <a:spLocks noChangeArrowheads="1"/>
            </p:cNvSpPr>
            <p:nvPr/>
          </p:nvSpPr>
          <p:spPr bwMode="auto">
            <a:xfrm>
              <a:off x="624" y="912"/>
              <a:ext cx="1104" cy="288"/>
            </a:xfrm>
            <a:prstGeom prst="rect">
              <a:avLst/>
            </a:prstGeom>
            <a:noFill/>
            <a:ln w="9525">
              <a:noFill/>
              <a:miter lim="800000"/>
              <a:headEnd/>
              <a:tailEnd/>
            </a:ln>
            <a:effectLst/>
          </p:spPr>
          <p:txBody>
            <a:bodyPr>
              <a:spAutoFit/>
            </a:bodyPr>
            <a:lstStyle/>
            <a:p>
              <a:pPr>
                <a:spcBef>
                  <a:spcPct val="50000"/>
                </a:spcBef>
              </a:pPr>
              <a:r>
                <a:rPr lang="en-US" sz="2400" b="1" dirty="0">
                  <a:solidFill>
                    <a:schemeClr val="accent2"/>
                  </a:solidFill>
                  <a:effectLst>
                    <a:outerShdw blurRad="38100" dist="38100" dir="2700000" algn="tl">
                      <a:srgbClr val="000000">
                        <a:alpha val="43137"/>
                      </a:srgbClr>
                    </a:outerShdw>
                  </a:effectLst>
                </a:rPr>
                <a:t>RAPTURE</a:t>
              </a:r>
            </a:p>
          </p:txBody>
        </p:sp>
      </p:grpSp>
      <p:sp>
        <p:nvSpPr>
          <p:cNvPr id="3092" name="Text Box 20"/>
          <p:cNvSpPr txBox="1">
            <a:spLocks noChangeArrowheads="1"/>
          </p:cNvSpPr>
          <p:nvPr/>
        </p:nvSpPr>
        <p:spPr bwMode="auto">
          <a:xfrm>
            <a:off x="0" y="2514600"/>
            <a:ext cx="1524000" cy="366713"/>
          </a:xfrm>
          <a:prstGeom prst="rect">
            <a:avLst/>
          </a:prstGeom>
          <a:solidFill>
            <a:schemeClr val="bg1"/>
          </a:solidFill>
          <a:ln w="9525">
            <a:noFill/>
            <a:miter lim="800000"/>
            <a:headEnd/>
            <a:tailEnd/>
          </a:ln>
          <a:effectLst/>
        </p:spPr>
        <p:txBody>
          <a:bodyPr>
            <a:spAutoFit/>
          </a:bodyPr>
          <a:lstStyle/>
          <a:p>
            <a:pPr>
              <a:spcBef>
                <a:spcPct val="50000"/>
              </a:spcBef>
            </a:pPr>
            <a:r>
              <a:rPr lang="en-US"/>
              <a:t>Living Saints</a:t>
            </a:r>
          </a:p>
        </p:txBody>
      </p:sp>
      <p:sp>
        <p:nvSpPr>
          <p:cNvPr id="3191" name="Text Box 119"/>
          <p:cNvSpPr txBox="1">
            <a:spLocks noChangeArrowheads="1"/>
          </p:cNvSpPr>
          <p:nvPr/>
        </p:nvSpPr>
        <p:spPr bwMode="auto">
          <a:xfrm rot="-5358950">
            <a:off x="-478026" y="3386853"/>
            <a:ext cx="1831975" cy="396875"/>
          </a:xfrm>
          <a:prstGeom prst="rect">
            <a:avLst/>
          </a:prstGeom>
          <a:noFill/>
          <a:ln w="9525">
            <a:noFill/>
            <a:miter lim="800000"/>
            <a:headEnd/>
            <a:tailEnd/>
          </a:ln>
          <a:effectLst/>
        </p:spPr>
        <p:txBody>
          <a:bodyPr>
            <a:spAutoFit/>
          </a:bodyPr>
          <a:lstStyle/>
          <a:p>
            <a:pPr>
              <a:spcBef>
                <a:spcPct val="50000"/>
              </a:spcBef>
            </a:pPr>
            <a:r>
              <a:rPr lang="en-US" sz="2000" b="1" dirty="0">
                <a:solidFill>
                  <a:schemeClr val="bg1"/>
                </a:solidFill>
                <a:effectLst>
                  <a:outerShdw blurRad="38100" dist="38100" dir="2700000" algn="tl">
                    <a:srgbClr val="000000">
                      <a:alpha val="43137"/>
                    </a:srgbClr>
                  </a:outerShdw>
                </a:effectLst>
              </a:rPr>
              <a:t>Church Age</a:t>
            </a:r>
            <a:endParaRPr lang="en-GB" sz="2000" b="1" dirty="0">
              <a:solidFill>
                <a:schemeClr val="bg1"/>
              </a:solidFill>
              <a:effectLst>
                <a:outerShdw blurRad="38100" dist="38100" dir="2700000" algn="tl">
                  <a:srgbClr val="000000">
                    <a:alpha val="43137"/>
                  </a:srgbClr>
                </a:outerShdw>
              </a:effectLst>
            </a:endParaRPr>
          </a:p>
        </p:txBody>
      </p:sp>
      <p:sp>
        <p:nvSpPr>
          <p:cNvPr id="3093" name="Text Box 21"/>
          <p:cNvSpPr txBox="1">
            <a:spLocks noChangeArrowheads="1"/>
          </p:cNvSpPr>
          <p:nvPr/>
        </p:nvSpPr>
        <p:spPr bwMode="auto">
          <a:xfrm>
            <a:off x="1447800" y="2971800"/>
            <a:ext cx="1447800" cy="366713"/>
          </a:xfrm>
          <a:prstGeom prst="rect">
            <a:avLst/>
          </a:prstGeom>
          <a:solidFill>
            <a:schemeClr val="bg1"/>
          </a:solidFill>
          <a:ln w="9525">
            <a:noFill/>
            <a:miter lim="800000"/>
            <a:headEnd/>
            <a:tailEnd/>
          </a:ln>
          <a:effectLst/>
        </p:spPr>
        <p:txBody>
          <a:bodyPr>
            <a:spAutoFit/>
          </a:bodyPr>
          <a:lstStyle/>
          <a:p>
            <a:pPr>
              <a:spcBef>
                <a:spcPct val="50000"/>
              </a:spcBef>
            </a:pPr>
            <a:r>
              <a:rPr lang="en-US"/>
              <a:t>Dead Saints</a:t>
            </a:r>
          </a:p>
        </p:txBody>
      </p:sp>
      <p:grpSp>
        <p:nvGrpSpPr>
          <p:cNvPr id="25" name="Group 112"/>
          <p:cNvGrpSpPr>
            <a:grpSpLocks/>
          </p:cNvGrpSpPr>
          <p:nvPr/>
        </p:nvGrpSpPr>
        <p:grpSpPr bwMode="auto">
          <a:xfrm>
            <a:off x="2971799" y="3276600"/>
            <a:ext cx="1559485" cy="1600200"/>
            <a:chOff x="1920" y="1872"/>
            <a:chExt cx="835" cy="816"/>
          </a:xfrm>
        </p:grpSpPr>
        <p:pic>
          <p:nvPicPr>
            <p:cNvPr id="26" name="Picture 62"/>
            <p:cNvPicPr>
              <a:picLocks noChangeAspect="1" noChangeArrowheads="1"/>
            </p:cNvPicPr>
            <p:nvPr/>
          </p:nvPicPr>
          <p:blipFill>
            <a:blip r:embed="rId5" cstate="print"/>
            <a:srcRect/>
            <a:stretch>
              <a:fillRect/>
            </a:stretch>
          </p:blipFill>
          <p:spPr bwMode="auto">
            <a:xfrm flipV="1">
              <a:off x="1920" y="1872"/>
              <a:ext cx="816" cy="816"/>
            </a:xfrm>
            <a:prstGeom prst="rect">
              <a:avLst/>
            </a:prstGeom>
            <a:noFill/>
            <a:ln w="9525">
              <a:noFill/>
              <a:miter lim="800000"/>
              <a:headEnd/>
              <a:tailEnd/>
            </a:ln>
            <a:effectLst/>
          </p:spPr>
        </p:pic>
        <p:sp>
          <p:nvSpPr>
            <p:cNvPr id="27" name="Text Box 60"/>
            <p:cNvSpPr txBox="1">
              <a:spLocks noChangeArrowheads="1"/>
            </p:cNvSpPr>
            <p:nvPr/>
          </p:nvSpPr>
          <p:spPr bwMode="auto">
            <a:xfrm>
              <a:off x="2083" y="2144"/>
              <a:ext cx="672" cy="188"/>
            </a:xfrm>
            <a:prstGeom prst="rect">
              <a:avLst/>
            </a:prstGeom>
            <a:noFill/>
            <a:ln w="38100">
              <a:noFill/>
              <a:miter lim="800000"/>
              <a:headEnd/>
              <a:tailEnd/>
            </a:ln>
            <a:effectLst/>
          </p:spPr>
          <p:txBody>
            <a:bodyPr>
              <a:spAutoFit/>
            </a:bodyPr>
            <a:lstStyle/>
            <a:p>
              <a:pPr>
                <a:spcBef>
                  <a:spcPct val="50000"/>
                </a:spcBef>
              </a:pPr>
              <a:r>
                <a:rPr lang="en-US" b="1" dirty="0"/>
                <a:t>7 Seals</a:t>
              </a:r>
            </a:p>
          </p:txBody>
        </p:sp>
      </p:grpSp>
      <p:grpSp>
        <p:nvGrpSpPr>
          <p:cNvPr id="28" name="Group 113"/>
          <p:cNvGrpSpPr>
            <a:grpSpLocks/>
          </p:cNvGrpSpPr>
          <p:nvPr/>
        </p:nvGrpSpPr>
        <p:grpSpPr bwMode="auto">
          <a:xfrm>
            <a:off x="4495800" y="3200400"/>
            <a:ext cx="1447800" cy="1944997"/>
            <a:chOff x="2736" y="1573"/>
            <a:chExt cx="912" cy="1334"/>
          </a:xfrm>
        </p:grpSpPr>
        <p:grpSp>
          <p:nvGrpSpPr>
            <p:cNvPr id="29" name="Group 105"/>
            <p:cNvGrpSpPr>
              <a:grpSpLocks/>
            </p:cNvGrpSpPr>
            <p:nvPr/>
          </p:nvGrpSpPr>
          <p:grpSpPr bwMode="auto">
            <a:xfrm rot="2944573">
              <a:off x="2700" y="2054"/>
              <a:ext cx="1177" cy="529"/>
              <a:chOff x="2768" y="1863"/>
              <a:chExt cx="1177" cy="529"/>
            </a:xfrm>
          </p:grpSpPr>
          <p:sp>
            <p:nvSpPr>
              <p:cNvPr id="31" name="Freeform 64"/>
              <p:cNvSpPr>
                <a:spLocks/>
              </p:cNvSpPr>
              <p:nvPr/>
            </p:nvSpPr>
            <p:spPr bwMode="auto">
              <a:xfrm>
                <a:off x="3133" y="1888"/>
                <a:ext cx="786" cy="352"/>
              </a:xfrm>
              <a:custGeom>
                <a:avLst/>
                <a:gdLst/>
                <a:ahLst/>
                <a:cxnLst>
                  <a:cxn ang="0">
                    <a:pos x="898" y="304"/>
                  </a:cxn>
                  <a:cxn ang="0">
                    <a:pos x="942" y="304"/>
                  </a:cxn>
                  <a:cxn ang="0">
                    <a:pos x="986" y="302"/>
                  </a:cxn>
                  <a:cxn ang="0">
                    <a:pos x="1026" y="298"/>
                  </a:cxn>
                  <a:cxn ang="0">
                    <a:pos x="1066" y="292"/>
                  </a:cxn>
                  <a:cxn ang="0">
                    <a:pos x="1103" y="284"/>
                  </a:cxn>
                  <a:cxn ang="0">
                    <a:pos x="1137" y="277"/>
                  </a:cxn>
                  <a:cxn ang="0">
                    <a:pos x="1172" y="267"/>
                  </a:cxn>
                  <a:cxn ang="0">
                    <a:pos x="1202" y="258"/>
                  </a:cxn>
                  <a:cxn ang="0">
                    <a:pos x="1260" y="235"/>
                  </a:cxn>
                  <a:cxn ang="0">
                    <a:pos x="1312" y="208"/>
                  </a:cxn>
                  <a:cxn ang="0">
                    <a:pos x="1356" y="181"/>
                  </a:cxn>
                  <a:cxn ang="0">
                    <a:pos x="1394" y="152"/>
                  </a:cxn>
                  <a:cxn ang="0">
                    <a:pos x="1425" y="123"/>
                  </a:cxn>
                  <a:cxn ang="0">
                    <a:pos x="1452" y="96"/>
                  </a:cxn>
                  <a:cxn ang="0">
                    <a:pos x="1475" y="71"/>
                  </a:cxn>
                  <a:cxn ang="0">
                    <a:pos x="1492" y="48"/>
                  </a:cxn>
                  <a:cxn ang="0">
                    <a:pos x="1513" y="14"/>
                  </a:cxn>
                  <a:cxn ang="0">
                    <a:pos x="1521" y="8"/>
                  </a:cxn>
                  <a:cxn ang="0">
                    <a:pos x="1536" y="66"/>
                  </a:cxn>
                  <a:cxn ang="0">
                    <a:pos x="1546" y="110"/>
                  </a:cxn>
                  <a:cxn ang="0">
                    <a:pos x="1555" y="164"/>
                  </a:cxn>
                  <a:cxn ang="0">
                    <a:pos x="1565" y="223"/>
                  </a:cxn>
                  <a:cxn ang="0">
                    <a:pos x="1571" y="284"/>
                  </a:cxn>
                  <a:cxn ang="0">
                    <a:pos x="1573" y="350"/>
                  </a:cxn>
                  <a:cxn ang="0">
                    <a:pos x="1571" y="415"/>
                  </a:cxn>
                  <a:cxn ang="0">
                    <a:pos x="1565" y="478"/>
                  </a:cxn>
                  <a:cxn ang="0">
                    <a:pos x="1555" y="538"/>
                  </a:cxn>
                  <a:cxn ang="0">
                    <a:pos x="1546" y="592"/>
                  </a:cxn>
                  <a:cxn ang="0">
                    <a:pos x="1536" y="638"/>
                  </a:cxn>
                  <a:cxn ang="0">
                    <a:pos x="1521" y="697"/>
                  </a:cxn>
                  <a:cxn ang="0">
                    <a:pos x="1513" y="691"/>
                  </a:cxn>
                  <a:cxn ang="0">
                    <a:pos x="1492" y="657"/>
                  </a:cxn>
                  <a:cxn ang="0">
                    <a:pos x="1475" y="634"/>
                  </a:cxn>
                  <a:cxn ang="0">
                    <a:pos x="1452" y="609"/>
                  </a:cxn>
                  <a:cxn ang="0">
                    <a:pos x="1425" y="580"/>
                  </a:cxn>
                  <a:cxn ang="0">
                    <a:pos x="1394" y="551"/>
                  </a:cxn>
                  <a:cxn ang="0">
                    <a:pos x="1356" y="524"/>
                  </a:cxn>
                  <a:cxn ang="0">
                    <a:pos x="1312" y="496"/>
                  </a:cxn>
                  <a:cxn ang="0">
                    <a:pos x="1260" y="471"/>
                  </a:cxn>
                  <a:cxn ang="0">
                    <a:pos x="1218" y="453"/>
                  </a:cxn>
                  <a:cxn ang="0">
                    <a:pos x="1187" y="442"/>
                  </a:cxn>
                  <a:cxn ang="0">
                    <a:pos x="1155" y="432"/>
                  </a:cxn>
                  <a:cxn ang="0">
                    <a:pos x="1120" y="425"/>
                  </a:cxn>
                  <a:cxn ang="0">
                    <a:pos x="1085" y="417"/>
                  </a:cxn>
                  <a:cxn ang="0">
                    <a:pos x="1047" y="409"/>
                  </a:cxn>
                  <a:cxn ang="0">
                    <a:pos x="1007" y="405"/>
                  </a:cxn>
                  <a:cxn ang="0">
                    <a:pos x="965" y="402"/>
                  </a:cxn>
                  <a:cxn ang="0">
                    <a:pos x="921" y="400"/>
                  </a:cxn>
                  <a:cxn ang="0">
                    <a:pos x="69" y="400"/>
                  </a:cxn>
                </a:cxnLst>
                <a:rect l="0" t="0" r="r" b="b"/>
                <a:pathLst>
                  <a:path w="1573" h="705">
                    <a:moveTo>
                      <a:pt x="0" y="304"/>
                    </a:moveTo>
                    <a:lnTo>
                      <a:pt x="898" y="304"/>
                    </a:lnTo>
                    <a:lnTo>
                      <a:pt x="921" y="304"/>
                    </a:lnTo>
                    <a:lnTo>
                      <a:pt x="942" y="304"/>
                    </a:lnTo>
                    <a:lnTo>
                      <a:pt x="965" y="302"/>
                    </a:lnTo>
                    <a:lnTo>
                      <a:pt x="986" y="302"/>
                    </a:lnTo>
                    <a:lnTo>
                      <a:pt x="1007" y="300"/>
                    </a:lnTo>
                    <a:lnTo>
                      <a:pt x="1026" y="298"/>
                    </a:lnTo>
                    <a:lnTo>
                      <a:pt x="1047" y="294"/>
                    </a:lnTo>
                    <a:lnTo>
                      <a:pt x="1066" y="292"/>
                    </a:lnTo>
                    <a:lnTo>
                      <a:pt x="1085" y="288"/>
                    </a:lnTo>
                    <a:lnTo>
                      <a:pt x="1103" y="284"/>
                    </a:lnTo>
                    <a:lnTo>
                      <a:pt x="1120" y="281"/>
                    </a:lnTo>
                    <a:lnTo>
                      <a:pt x="1137" y="277"/>
                    </a:lnTo>
                    <a:lnTo>
                      <a:pt x="1155" y="271"/>
                    </a:lnTo>
                    <a:lnTo>
                      <a:pt x="1172" y="267"/>
                    </a:lnTo>
                    <a:lnTo>
                      <a:pt x="1187" y="261"/>
                    </a:lnTo>
                    <a:lnTo>
                      <a:pt x="1202" y="258"/>
                    </a:lnTo>
                    <a:lnTo>
                      <a:pt x="1233" y="246"/>
                    </a:lnTo>
                    <a:lnTo>
                      <a:pt x="1260" y="235"/>
                    </a:lnTo>
                    <a:lnTo>
                      <a:pt x="1287" y="221"/>
                    </a:lnTo>
                    <a:lnTo>
                      <a:pt x="1312" y="208"/>
                    </a:lnTo>
                    <a:lnTo>
                      <a:pt x="1335" y="194"/>
                    </a:lnTo>
                    <a:lnTo>
                      <a:pt x="1356" y="181"/>
                    </a:lnTo>
                    <a:lnTo>
                      <a:pt x="1375" y="167"/>
                    </a:lnTo>
                    <a:lnTo>
                      <a:pt x="1394" y="152"/>
                    </a:lnTo>
                    <a:lnTo>
                      <a:pt x="1410" y="139"/>
                    </a:lnTo>
                    <a:lnTo>
                      <a:pt x="1425" y="123"/>
                    </a:lnTo>
                    <a:lnTo>
                      <a:pt x="1440" y="110"/>
                    </a:lnTo>
                    <a:lnTo>
                      <a:pt x="1452" y="96"/>
                    </a:lnTo>
                    <a:lnTo>
                      <a:pt x="1463" y="83"/>
                    </a:lnTo>
                    <a:lnTo>
                      <a:pt x="1475" y="71"/>
                    </a:lnTo>
                    <a:lnTo>
                      <a:pt x="1484" y="58"/>
                    </a:lnTo>
                    <a:lnTo>
                      <a:pt x="1492" y="48"/>
                    </a:lnTo>
                    <a:lnTo>
                      <a:pt x="1504" y="27"/>
                    </a:lnTo>
                    <a:lnTo>
                      <a:pt x="1513" y="14"/>
                    </a:lnTo>
                    <a:lnTo>
                      <a:pt x="1519" y="0"/>
                    </a:lnTo>
                    <a:lnTo>
                      <a:pt x="1521" y="8"/>
                    </a:lnTo>
                    <a:lnTo>
                      <a:pt x="1529" y="31"/>
                    </a:lnTo>
                    <a:lnTo>
                      <a:pt x="1536" y="66"/>
                    </a:lnTo>
                    <a:lnTo>
                      <a:pt x="1542" y="87"/>
                    </a:lnTo>
                    <a:lnTo>
                      <a:pt x="1546" y="110"/>
                    </a:lnTo>
                    <a:lnTo>
                      <a:pt x="1552" y="137"/>
                    </a:lnTo>
                    <a:lnTo>
                      <a:pt x="1555" y="164"/>
                    </a:lnTo>
                    <a:lnTo>
                      <a:pt x="1561" y="192"/>
                    </a:lnTo>
                    <a:lnTo>
                      <a:pt x="1565" y="223"/>
                    </a:lnTo>
                    <a:lnTo>
                      <a:pt x="1569" y="254"/>
                    </a:lnTo>
                    <a:lnTo>
                      <a:pt x="1571" y="284"/>
                    </a:lnTo>
                    <a:lnTo>
                      <a:pt x="1573" y="317"/>
                    </a:lnTo>
                    <a:lnTo>
                      <a:pt x="1573" y="350"/>
                    </a:lnTo>
                    <a:lnTo>
                      <a:pt x="1573" y="382"/>
                    </a:lnTo>
                    <a:lnTo>
                      <a:pt x="1571" y="415"/>
                    </a:lnTo>
                    <a:lnTo>
                      <a:pt x="1569" y="448"/>
                    </a:lnTo>
                    <a:lnTo>
                      <a:pt x="1565" y="478"/>
                    </a:lnTo>
                    <a:lnTo>
                      <a:pt x="1561" y="509"/>
                    </a:lnTo>
                    <a:lnTo>
                      <a:pt x="1555" y="538"/>
                    </a:lnTo>
                    <a:lnTo>
                      <a:pt x="1552" y="567"/>
                    </a:lnTo>
                    <a:lnTo>
                      <a:pt x="1546" y="592"/>
                    </a:lnTo>
                    <a:lnTo>
                      <a:pt x="1542" y="616"/>
                    </a:lnTo>
                    <a:lnTo>
                      <a:pt x="1536" y="638"/>
                    </a:lnTo>
                    <a:lnTo>
                      <a:pt x="1529" y="674"/>
                    </a:lnTo>
                    <a:lnTo>
                      <a:pt x="1521" y="697"/>
                    </a:lnTo>
                    <a:lnTo>
                      <a:pt x="1519" y="705"/>
                    </a:lnTo>
                    <a:lnTo>
                      <a:pt x="1513" y="691"/>
                    </a:lnTo>
                    <a:lnTo>
                      <a:pt x="1504" y="676"/>
                    </a:lnTo>
                    <a:lnTo>
                      <a:pt x="1492" y="657"/>
                    </a:lnTo>
                    <a:lnTo>
                      <a:pt x="1484" y="645"/>
                    </a:lnTo>
                    <a:lnTo>
                      <a:pt x="1475" y="634"/>
                    </a:lnTo>
                    <a:lnTo>
                      <a:pt x="1463" y="620"/>
                    </a:lnTo>
                    <a:lnTo>
                      <a:pt x="1452" y="609"/>
                    </a:lnTo>
                    <a:lnTo>
                      <a:pt x="1440" y="595"/>
                    </a:lnTo>
                    <a:lnTo>
                      <a:pt x="1425" y="580"/>
                    </a:lnTo>
                    <a:lnTo>
                      <a:pt x="1410" y="567"/>
                    </a:lnTo>
                    <a:lnTo>
                      <a:pt x="1394" y="551"/>
                    </a:lnTo>
                    <a:lnTo>
                      <a:pt x="1375" y="538"/>
                    </a:lnTo>
                    <a:lnTo>
                      <a:pt x="1356" y="524"/>
                    </a:lnTo>
                    <a:lnTo>
                      <a:pt x="1335" y="509"/>
                    </a:lnTo>
                    <a:lnTo>
                      <a:pt x="1312" y="496"/>
                    </a:lnTo>
                    <a:lnTo>
                      <a:pt x="1287" y="484"/>
                    </a:lnTo>
                    <a:lnTo>
                      <a:pt x="1260" y="471"/>
                    </a:lnTo>
                    <a:lnTo>
                      <a:pt x="1233" y="459"/>
                    </a:lnTo>
                    <a:lnTo>
                      <a:pt x="1218" y="453"/>
                    </a:lnTo>
                    <a:lnTo>
                      <a:pt x="1202" y="448"/>
                    </a:lnTo>
                    <a:lnTo>
                      <a:pt x="1187" y="442"/>
                    </a:lnTo>
                    <a:lnTo>
                      <a:pt x="1172" y="438"/>
                    </a:lnTo>
                    <a:lnTo>
                      <a:pt x="1155" y="432"/>
                    </a:lnTo>
                    <a:lnTo>
                      <a:pt x="1137" y="428"/>
                    </a:lnTo>
                    <a:lnTo>
                      <a:pt x="1120" y="425"/>
                    </a:lnTo>
                    <a:lnTo>
                      <a:pt x="1103" y="421"/>
                    </a:lnTo>
                    <a:lnTo>
                      <a:pt x="1085" y="417"/>
                    </a:lnTo>
                    <a:lnTo>
                      <a:pt x="1066" y="413"/>
                    </a:lnTo>
                    <a:lnTo>
                      <a:pt x="1047" y="409"/>
                    </a:lnTo>
                    <a:lnTo>
                      <a:pt x="1026" y="407"/>
                    </a:lnTo>
                    <a:lnTo>
                      <a:pt x="1007" y="405"/>
                    </a:lnTo>
                    <a:lnTo>
                      <a:pt x="986" y="403"/>
                    </a:lnTo>
                    <a:lnTo>
                      <a:pt x="965" y="402"/>
                    </a:lnTo>
                    <a:lnTo>
                      <a:pt x="942" y="402"/>
                    </a:lnTo>
                    <a:lnTo>
                      <a:pt x="921" y="400"/>
                    </a:lnTo>
                    <a:lnTo>
                      <a:pt x="898" y="400"/>
                    </a:lnTo>
                    <a:lnTo>
                      <a:pt x="69" y="400"/>
                    </a:lnTo>
                    <a:lnTo>
                      <a:pt x="0" y="304"/>
                    </a:lnTo>
                    <a:close/>
                  </a:path>
                </a:pathLst>
              </a:custGeom>
              <a:solidFill>
                <a:srgbClr val="FFE899"/>
              </a:solidFill>
              <a:ln w="9525">
                <a:noFill/>
                <a:round/>
                <a:headEnd/>
                <a:tailEnd/>
              </a:ln>
            </p:spPr>
            <p:txBody>
              <a:bodyPr/>
              <a:lstStyle/>
              <a:p>
                <a:endParaRPr lang="en-US"/>
              </a:p>
            </p:txBody>
          </p:sp>
          <p:sp>
            <p:nvSpPr>
              <p:cNvPr id="32" name="Freeform 65"/>
              <p:cNvSpPr>
                <a:spLocks/>
              </p:cNvSpPr>
              <p:nvPr/>
            </p:nvSpPr>
            <p:spPr bwMode="auto">
              <a:xfrm>
                <a:off x="3133" y="1888"/>
                <a:ext cx="786" cy="352"/>
              </a:xfrm>
              <a:custGeom>
                <a:avLst/>
                <a:gdLst/>
                <a:ahLst/>
                <a:cxnLst>
                  <a:cxn ang="0">
                    <a:pos x="898" y="304"/>
                  </a:cxn>
                  <a:cxn ang="0">
                    <a:pos x="942" y="304"/>
                  </a:cxn>
                  <a:cxn ang="0">
                    <a:pos x="986" y="302"/>
                  </a:cxn>
                  <a:cxn ang="0">
                    <a:pos x="1026" y="298"/>
                  </a:cxn>
                  <a:cxn ang="0">
                    <a:pos x="1066" y="292"/>
                  </a:cxn>
                  <a:cxn ang="0">
                    <a:pos x="1103" y="284"/>
                  </a:cxn>
                  <a:cxn ang="0">
                    <a:pos x="1137" y="277"/>
                  </a:cxn>
                  <a:cxn ang="0">
                    <a:pos x="1172" y="267"/>
                  </a:cxn>
                  <a:cxn ang="0">
                    <a:pos x="1202" y="258"/>
                  </a:cxn>
                  <a:cxn ang="0">
                    <a:pos x="1260" y="235"/>
                  </a:cxn>
                  <a:cxn ang="0">
                    <a:pos x="1312" y="208"/>
                  </a:cxn>
                  <a:cxn ang="0">
                    <a:pos x="1356" y="181"/>
                  </a:cxn>
                  <a:cxn ang="0">
                    <a:pos x="1394" y="152"/>
                  </a:cxn>
                  <a:cxn ang="0">
                    <a:pos x="1425" y="123"/>
                  </a:cxn>
                  <a:cxn ang="0">
                    <a:pos x="1452" y="96"/>
                  </a:cxn>
                  <a:cxn ang="0">
                    <a:pos x="1475" y="71"/>
                  </a:cxn>
                  <a:cxn ang="0">
                    <a:pos x="1492" y="48"/>
                  </a:cxn>
                  <a:cxn ang="0">
                    <a:pos x="1513" y="14"/>
                  </a:cxn>
                  <a:cxn ang="0">
                    <a:pos x="1521" y="8"/>
                  </a:cxn>
                  <a:cxn ang="0">
                    <a:pos x="1536" y="66"/>
                  </a:cxn>
                  <a:cxn ang="0">
                    <a:pos x="1546" y="110"/>
                  </a:cxn>
                  <a:cxn ang="0">
                    <a:pos x="1555" y="164"/>
                  </a:cxn>
                  <a:cxn ang="0">
                    <a:pos x="1565" y="223"/>
                  </a:cxn>
                  <a:cxn ang="0">
                    <a:pos x="1571" y="284"/>
                  </a:cxn>
                  <a:cxn ang="0">
                    <a:pos x="1573" y="350"/>
                  </a:cxn>
                  <a:cxn ang="0">
                    <a:pos x="1571" y="415"/>
                  </a:cxn>
                  <a:cxn ang="0">
                    <a:pos x="1565" y="478"/>
                  </a:cxn>
                  <a:cxn ang="0">
                    <a:pos x="1555" y="538"/>
                  </a:cxn>
                  <a:cxn ang="0">
                    <a:pos x="1546" y="592"/>
                  </a:cxn>
                  <a:cxn ang="0">
                    <a:pos x="1536" y="638"/>
                  </a:cxn>
                  <a:cxn ang="0">
                    <a:pos x="1521" y="697"/>
                  </a:cxn>
                  <a:cxn ang="0">
                    <a:pos x="1513" y="691"/>
                  </a:cxn>
                  <a:cxn ang="0">
                    <a:pos x="1492" y="657"/>
                  </a:cxn>
                  <a:cxn ang="0">
                    <a:pos x="1475" y="634"/>
                  </a:cxn>
                  <a:cxn ang="0">
                    <a:pos x="1452" y="609"/>
                  </a:cxn>
                  <a:cxn ang="0">
                    <a:pos x="1425" y="580"/>
                  </a:cxn>
                  <a:cxn ang="0">
                    <a:pos x="1394" y="551"/>
                  </a:cxn>
                  <a:cxn ang="0">
                    <a:pos x="1356" y="524"/>
                  </a:cxn>
                  <a:cxn ang="0">
                    <a:pos x="1312" y="496"/>
                  </a:cxn>
                  <a:cxn ang="0">
                    <a:pos x="1260" y="471"/>
                  </a:cxn>
                  <a:cxn ang="0">
                    <a:pos x="1218" y="453"/>
                  </a:cxn>
                  <a:cxn ang="0">
                    <a:pos x="1187" y="442"/>
                  </a:cxn>
                  <a:cxn ang="0">
                    <a:pos x="1155" y="432"/>
                  </a:cxn>
                  <a:cxn ang="0">
                    <a:pos x="1120" y="425"/>
                  </a:cxn>
                  <a:cxn ang="0">
                    <a:pos x="1085" y="417"/>
                  </a:cxn>
                  <a:cxn ang="0">
                    <a:pos x="1047" y="409"/>
                  </a:cxn>
                  <a:cxn ang="0">
                    <a:pos x="1007" y="405"/>
                  </a:cxn>
                  <a:cxn ang="0">
                    <a:pos x="965" y="402"/>
                  </a:cxn>
                  <a:cxn ang="0">
                    <a:pos x="921" y="400"/>
                  </a:cxn>
                  <a:cxn ang="0">
                    <a:pos x="69" y="400"/>
                  </a:cxn>
                </a:cxnLst>
                <a:rect l="0" t="0" r="r" b="b"/>
                <a:pathLst>
                  <a:path w="1573" h="705">
                    <a:moveTo>
                      <a:pt x="0" y="304"/>
                    </a:moveTo>
                    <a:lnTo>
                      <a:pt x="898" y="304"/>
                    </a:lnTo>
                    <a:lnTo>
                      <a:pt x="921" y="304"/>
                    </a:lnTo>
                    <a:lnTo>
                      <a:pt x="942" y="304"/>
                    </a:lnTo>
                    <a:lnTo>
                      <a:pt x="965" y="302"/>
                    </a:lnTo>
                    <a:lnTo>
                      <a:pt x="986" y="302"/>
                    </a:lnTo>
                    <a:lnTo>
                      <a:pt x="1007" y="300"/>
                    </a:lnTo>
                    <a:lnTo>
                      <a:pt x="1026" y="298"/>
                    </a:lnTo>
                    <a:lnTo>
                      <a:pt x="1047" y="294"/>
                    </a:lnTo>
                    <a:lnTo>
                      <a:pt x="1066" y="292"/>
                    </a:lnTo>
                    <a:lnTo>
                      <a:pt x="1085" y="288"/>
                    </a:lnTo>
                    <a:lnTo>
                      <a:pt x="1103" y="284"/>
                    </a:lnTo>
                    <a:lnTo>
                      <a:pt x="1120" y="281"/>
                    </a:lnTo>
                    <a:lnTo>
                      <a:pt x="1137" y="277"/>
                    </a:lnTo>
                    <a:lnTo>
                      <a:pt x="1155" y="271"/>
                    </a:lnTo>
                    <a:lnTo>
                      <a:pt x="1172" y="267"/>
                    </a:lnTo>
                    <a:lnTo>
                      <a:pt x="1187" y="261"/>
                    </a:lnTo>
                    <a:lnTo>
                      <a:pt x="1202" y="258"/>
                    </a:lnTo>
                    <a:lnTo>
                      <a:pt x="1233" y="246"/>
                    </a:lnTo>
                    <a:lnTo>
                      <a:pt x="1260" y="235"/>
                    </a:lnTo>
                    <a:lnTo>
                      <a:pt x="1287" y="221"/>
                    </a:lnTo>
                    <a:lnTo>
                      <a:pt x="1312" y="208"/>
                    </a:lnTo>
                    <a:lnTo>
                      <a:pt x="1335" y="194"/>
                    </a:lnTo>
                    <a:lnTo>
                      <a:pt x="1356" y="181"/>
                    </a:lnTo>
                    <a:lnTo>
                      <a:pt x="1375" y="167"/>
                    </a:lnTo>
                    <a:lnTo>
                      <a:pt x="1394" y="152"/>
                    </a:lnTo>
                    <a:lnTo>
                      <a:pt x="1410" y="139"/>
                    </a:lnTo>
                    <a:lnTo>
                      <a:pt x="1425" y="123"/>
                    </a:lnTo>
                    <a:lnTo>
                      <a:pt x="1440" y="110"/>
                    </a:lnTo>
                    <a:lnTo>
                      <a:pt x="1452" y="96"/>
                    </a:lnTo>
                    <a:lnTo>
                      <a:pt x="1463" y="83"/>
                    </a:lnTo>
                    <a:lnTo>
                      <a:pt x="1475" y="71"/>
                    </a:lnTo>
                    <a:lnTo>
                      <a:pt x="1484" y="58"/>
                    </a:lnTo>
                    <a:lnTo>
                      <a:pt x="1492" y="48"/>
                    </a:lnTo>
                    <a:lnTo>
                      <a:pt x="1504" y="27"/>
                    </a:lnTo>
                    <a:lnTo>
                      <a:pt x="1513" y="14"/>
                    </a:lnTo>
                    <a:lnTo>
                      <a:pt x="1519" y="0"/>
                    </a:lnTo>
                    <a:lnTo>
                      <a:pt x="1521" y="8"/>
                    </a:lnTo>
                    <a:lnTo>
                      <a:pt x="1529" y="31"/>
                    </a:lnTo>
                    <a:lnTo>
                      <a:pt x="1536" y="66"/>
                    </a:lnTo>
                    <a:lnTo>
                      <a:pt x="1542" y="87"/>
                    </a:lnTo>
                    <a:lnTo>
                      <a:pt x="1546" y="110"/>
                    </a:lnTo>
                    <a:lnTo>
                      <a:pt x="1552" y="137"/>
                    </a:lnTo>
                    <a:lnTo>
                      <a:pt x="1555" y="164"/>
                    </a:lnTo>
                    <a:lnTo>
                      <a:pt x="1561" y="192"/>
                    </a:lnTo>
                    <a:lnTo>
                      <a:pt x="1565" y="223"/>
                    </a:lnTo>
                    <a:lnTo>
                      <a:pt x="1569" y="254"/>
                    </a:lnTo>
                    <a:lnTo>
                      <a:pt x="1571" y="284"/>
                    </a:lnTo>
                    <a:lnTo>
                      <a:pt x="1573" y="317"/>
                    </a:lnTo>
                    <a:lnTo>
                      <a:pt x="1573" y="350"/>
                    </a:lnTo>
                    <a:lnTo>
                      <a:pt x="1573" y="382"/>
                    </a:lnTo>
                    <a:lnTo>
                      <a:pt x="1571" y="415"/>
                    </a:lnTo>
                    <a:lnTo>
                      <a:pt x="1569" y="448"/>
                    </a:lnTo>
                    <a:lnTo>
                      <a:pt x="1565" y="478"/>
                    </a:lnTo>
                    <a:lnTo>
                      <a:pt x="1561" y="509"/>
                    </a:lnTo>
                    <a:lnTo>
                      <a:pt x="1555" y="538"/>
                    </a:lnTo>
                    <a:lnTo>
                      <a:pt x="1552" y="567"/>
                    </a:lnTo>
                    <a:lnTo>
                      <a:pt x="1546" y="592"/>
                    </a:lnTo>
                    <a:lnTo>
                      <a:pt x="1542" y="616"/>
                    </a:lnTo>
                    <a:lnTo>
                      <a:pt x="1536" y="638"/>
                    </a:lnTo>
                    <a:lnTo>
                      <a:pt x="1529" y="674"/>
                    </a:lnTo>
                    <a:lnTo>
                      <a:pt x="1521" y="697"/>
                    </a:lnTo>
                    <a:lnTo>
                      <a:pt x="1519" y="705"/>
                    </a:lnTo>
                    <a:lnTo>
                      <a:pt x="1513" y="691"/>
                    </a:lnTo>
                    <a:lnTo>
                      <a:pt x="1504" y="676"/>
                    </a:lnTo>
                    <a:lnTo>
                      <a:pt x="1492" y="657"/>
                    </a:lnTo>
                    <a:lnTo>
                      <a:pt x="1484" y="645"/>
                    </a:lnTo>
                    <a:lnTo>
                      <a:pt x="1475" y="634"/>
                    </a:lnTo>
                    <a:lnTo>
                      <a:pt x="1463" y="620"/>
                    </a:lnTo>
                    <a:lnTo>
                      <a:pt x="1452" y="609"/>
                    </a:lnTo>
                    <a:lnTo>
                      <a:pt x="1440" y="595"/>
                    </a:lnTo>
                    <a:lnTo>
                      <a:pt x="1425" y="580"/>
                    </a:lnTo>
                    <a:lnTo>
                      <a:pt x="1410" y="567"/>
                    </a:lnTo>
                    <a:lnTo>
                      <a:pt x="1394" y="551"/>
                    </a:lnTo>
                    <a:lnTo>
                      <a:pt x="1375" y="538"/>
                    </a:lnTo>
                    <a:lnTo>
                      <a:pt x="1356" y="524"/>
                    </a:lnTo>
                    <a:lnTo>
                      <a:pt x="1335" y="509"/>
                    </a:lnTo>
                    <a:lnTo>
                      <a:pt x="1312" y="496"/>
                    </a:lnTo>
                    <a:lnTo>
                      <a:pt x="1287" y="484"/>
                    </a:lnTo>
                    <a:lnTo>
                      <a:pt x="1260" y="471"/>
                    </a:lnTo>
                    <a:lnTo>
                      <a:pt x="1233" y="459"/>
                    </a:lnTo>
                    <a:lnTo>
                      <a:pt x="1218" y="453"/>
                    </a:lnTo>
                    <a:lnTo>
                      <a:pt x="1202" y="448"/>
                    </a:lnTo>
                    <a:lnTo>
                      <a:pt x="1187" y="442"/>
                    </a:lnTo>
                    <a:lnTo>
                      <a:pt x="1172" y="438"/>
                    </a:lnTo>
                    <a:lnTo>
                      <a:pt x="1155" y="432"/>
                    </a:lnTo>
                    <a:lnTo>
                      <a:pt x="1137" y="428"/>
                    </a:lnTo>
                    <a:lnTo>
                      <a:pt x="1120" y="425"/>
                    </a:lnTo>
                    <a:lnTo>
                      <a:pt x="1103" y="421"/>
                    </a:lnTo>
                    <a:lnTo>
                      <a:pt x="1085" y="417"/>
                    </a:lnTo>
                    <a:lnTo>
                      <a:pt x="1066" y="413"/>
                    </a:lnTo>
                    <a:lnTo>
                      <a:pt x="1047" y="409"/>
                    </a:lnTo>
                    <a:lnTo>
                      <a:pt x="1026" y="407"/>
                    </a:lnTo>
                    <a:lnTo>
                      <a:pt x="1007" y="405"/>
                    </a:lnTo>
                    <a:lnTo>
                      <a:pt x="986" y="403"/>
                    </a:lnTo>
                    <a:lnTo>
                      <a:pt x="965" y="402"/>
                    </a:lnTo>
                    <a:lnTo>
                      <a:pt x="942" y="402"/>
                    </a:lnTo>
                    <a:lnTo>
                      <a:pt x="921" y="400"/>
                    </a:lnTo>
                    <a:lnTo>
                      <a:pt x="898" y="400"/>
                    </a:lnTo>
                    <a:lnTo>
                      <a:pt x="69" y="400"/>
                    </a:lnTo>
                  </a:path>
                </a:pathLst>
              </a:custGeom>
              <a:noFill/>
              <a:ln w="7938">
                <a:solidFill>
                  <a:srgbClr val="000000"/>
                </a:solidFill>
                <a:prstDash val="solid"/>
                <a:round/>
                <a:headEnd/>
                <a:tailEnd/>
              </a:ln>
            </p:spPr>
            <p:txBody>
              <a:bodyPr/>
              <a:lstStyle/>
              <a:p>
                <a:endParaRPr lang="en-US"/>
              </a:p>
            </p:txBody>
          </p:sp>
          <p:sp>
            <p:nvSpPr>
              <p:cNvPr id="33" name="Freeform 66"/>
              <p:cNvSpPr>
                <a:spLocks/>
              </p:cNvSpPr>
              <p:nvPr/>
            </p:nvSpPr>
            <p:spPr bwMode="auto">
              <a:xfrm>
                <a:off x="3866" y="1863"/>
                <a:ext cx="79" cy="402"/>
              </a:xfrm>
              <a:custGeom>
                <a:avLst/>
                <a:gdLst/>
                <a:ahLst/>
                <a:cxnLst>
                  <a:cxn ang="0">
                    <a:pos x="158" y="446"/>
                  </a:cxn>
                  <a:cxn ang="0">
                    <a:pos x="156" y="524"/>
                  </a:cxn>
                  <a:cxn ang="0">
                    <a:pos x="148" y="594"/>
                  </a:cxn>
                  <a:cxn ang="0">
                    <a:pos x="140" y="653"/>
                  </a:cxn>
                  <a:cxn ang="0">
                    <a:pos x="129" y="705"/>
                  </a:cxn>
                  <a:cxn ang="0">
                    <a:pos x="115" y="745"/>
                  </a:cxn>
                  <a:cxn ang="0">
                    <a:pos x="102" y="774"/>
                  </a:cxn>
                  <a:cxn ang="0">
                    <a:pos x="85" y="791"/>
                  </a:cxn>
                  <a:cxn ang="0">
                    <a:pos x="67" y="799"/>
                  </a:cxn>
                  <a:cxn ang="0">
                    <a:pos x="44" y="805"/>
                  </a:cxn>
                  <a:cxn ang="0">
                    <a:pos x="33" y="801"/>
                  </a:cxn>
                  <a:cxn ang="0">
                    <a:pos x="19" y="793"/>
                  </a:cxn>
                  <a:cxn ang="0">
                    <a:pos x="8" y="778"/>
                  </a:cxn>
                  <a:cxn ang="0">
                    <a:pos x="0" y="755"/>
                  </a:cxn>
                  <a:cxn ang="0">
                    <a:pos x="14" y="747"/>
                  </a:cxn>
                  <a:cxn ang="0">
                    <a:pos x="29" y="728"/>
                  </a:cxn>
                  <a:cxn ang="0">
                    <a:pos x="41" y="697"/>
                  </a:cxn>
                  <a:cxn ang="0">
                    <a:pos x="52" y="657"/>
                  </a:cxn>
                  <a:cxn ang="0">
                    <a:pos x="60" y="605"/>
                  </a:cxn>
                  <a:cxn ang="0">
                    <a:pos x="67" y="546"/>
                  </a:cxn>
                  <a:cxn ang="0">
                    <a:pos x="71" y="478"/>
                  </a:cxn>
                  <a:cxn ang="0">
                    <a:pos x="73" y="404"/>
                  </a:cxn>
                  <a:cxn ang="0">
                    <a:pos x="71" y="331"/>
                  </a:cxn>
                  <a:cxn ang="0">
                    <a:pos x="67" y="263"/>
                  </a:cxn>
                  <a:cxn ang="0">
                    <a:pos x="60" y="202"/>
                  </a:cxn>
                  <a:cxn ang="0">
                    <a:pos x="52" y="150"/>
                  </a:cxn>
                  <a:cxn ang="0">
                    <a:pos x="41" y="108"/>
                  </a:cxn>
                  <a:cxn ang="0">
                    <a:pos x="29" y="77"/>
                  </a:cxn>
                  <a:cxn ang="0">
                    <a:pos x="14" y="56"/>
                  </a:cxn>
                  <a:cxn ang="0">
                    <a:pos x="0" y="50"/>
                  </a:cxn>
                  <a:cxn ang="0">
                    <a:pos x="8" y="25"/>
                  </a:cxn>
                  <a:cxn ang="0">
                    <a:pos x="19" y="10"/>
                  </a:cxn>
                  <a:cxn ang="0">
                    <a:pos x="33" y="2"/>
                  </a:cxn>
                  <a:cxn ang="0">
                    <a:pos x="44" y="0"/>
                  </a:cxn>
                  <a:cxn ang="0">
                    <a:pos x="67" y="4"/>
                  </a:cxn>
                  <a:cxn ang="0">
                    <a:pos x="85" y="14"/>
                  </a:cxn>
                  <a:cxn ang="0">
                    <a:pos x="102" y="31"/>
                  </a:cxn>
                  <a:cxn ang="0">
                    <a:pos x="115" y="62"/>
                  </a:cxn>
                  <a:cxn ang="0">
                    <a:pos x="129" y="102"/>
                  </a:cxn>
                  <a:cxn ang="0">
                    <a:pos x="140" y="154"/>
                  </a:cxn>
                  <a:cxn ang="0">
                    <a:pos x="148" y="215"/>
                  </a:cxn>
                  <a:cxn ang="0">
                    <a:pos x="156" y="285"/>
                  </a:cxn>
                  <a:cxn ang="0">
                    <a:pos x="158" y="363"/>
                  </a:cxn>
                  <a:cxn ang="0">
                    <a:pos x="159" y="404"/>
                  </a:cxn>
                </a:cxnLst>
                <a:rect l="0" t="0" r="r" b="b"/>
                <a:pathLst>
                  <a:path w="159" h="805">
                    <a:moveTo>
                      <a:pt x="159" y="404"/>
                    </a:moveTo>
                    <a:lnTo>
                      <a:pt x="158" y="446"/>
                    </a:lnTo>
                    <a:lnTo>
                      <a:pt x="158" y="486"/>
                    </a:lnTo>
                    <a:lnTo>
                      <a:pt x="156" y="524"/>
                    </a:lnTo>
                    <a:lnTo>
                      <a:pt x="152" y="559"/>
                    </a:lnTo>
                    <a:lnTo>
                      <a:pt x="148" y="594"/>
                    </a:lnTo>
                    <a:lnTo>
                      <a:pt x="144" y="624"/>
                    </a:lnTo>
                    <a:lnTo>
                      <a:pt x="140" y="653"/>
                    </a:lnTo>
                    <a:lnTo>
                      <a:pt x="134" y="680"/>
                    </a:lnTo>
                    <a:lnTo>
                      <a:pt x="129" y="705"/>
                    </a:lnTo>
                    <a:lnTo>
                      <a:pt x="123" y="726"/>
                    </a:lnTo>
                    <a:lnTo>
                      <a:pt x="115" y="745"/>
                    </a:lnTo>
                    <a:lnTo>
                      <a:pt x="110" y="761"/>
                    </a:lnTo>
                    <a:lnTo>
                      <a:pt x="102" y="774"/>
                    </a:lnTo>
                    <a:lnTo>
                      <a:pt x="94" y="784"/>
                    </a:lnTo>
                    <a:lnTo>
                      <a:pt x="85" y="791"/>
                    </a:lnTo>
                    <a:lnTo>
                      <a:pt x="77" y="795"/>
                    </a:lnTo>
                    <a:lnTo>
                      <a:pt x="67" y="799"/>
                    </a:lnTo>
                    <a:lnTo>
                      <a:pt x="58" y="803"/>
                    </a:lnTo>
                    <a:lnTo>
                      <a:pt x="44" y="805"/>
                    </a:lnTo>
                    <a:lnTo>
                      <a:pt x="39" y="803"/>
                    </a:lnTo>
                    <a:lnTo>
                      <a:pt x="33" y="801"/>
                    </a:lnTo>
                    <a:lnTo>
                      <a:pt x="25" y="799"/>
                    </a:lnTo>
                    <a:lnTo>
                      <a:pt x="19" y="793"/>
                    </a:lnTo>
                    <a:lnTo>
                      <a:pt x="14" y="787"/>
                    </a:lnTo>
                    <a:lnTo>
                      <a:pt x="8" y="778"/>
                    </a:lnTo>
                    <a:lnTo>
                      <a:pt x="4" y="768"/>
                    </a:lnTo>
                    <a:lnTo>
                      <a:pt x="0" y="755"/>
                    </a:lnTo>
                    <a:lnTo>
                      <a:pt x="8" y="753"/>
                    </a:lnTo>
                    <a:lnTo>
                      <a:pt x="14" y="747"/>
                    </a:lnTo>
                    <a:lnTo>
                      <a:pt x="21" y="739"/>
                    </a:lnTo>
                    <a:lnTo>
                      <a:pt x="29" y="728"/>
                    </a:lnTo>
                    <a:lnTo>
                      <a:pt x="35" y="714"/>
                    </a:lnTo>
                    <a:lnTo>
                      <a:pt x="41" y="697"/>
                    </a:lnTo>
                    <a:lnTo>
                      <a:pt x="46" y="678"/>
                    </a:lnTo>
                    <a:lnTo>
                      <a:pt x="52" y="657"/>
                    </a:lnTo>
                    <a:lnTo>
                      <a:pt x="56" y="632"/>
                    </a:lnTo>
                    <a:lnTo>
                      <a:pt x="60" y="605"/>
                    </a:lnTo>
                    <a:lnTo>
                      <a:pt x="64" y="576"/>
                    </a:lnTo>
                    <a:lnTo>
                      <a:pt x="67" y="546"/>
                    </a:lnTo>
                    <a:lnTo>
                      <a:pt x="69" y="513"/>
                    </a:lnTo>
                    <a:lnTo>
                      <a:pt x="71" y="478"/>
                    </a:lnTo>
                    <a:lnTo>
                      <a:pt x="71" y="442"/>
                    </a:lnTo>
                    <a:lnTo>
                      <a:pt x="73" y="404"/>
                    </a:lnTo>
                    <a:lnTo>
                      <a:pt x="71" y="367"/>
                    </a:lnTo>
                    <a:lnTo>
                      <a:pt x="71" y="331"/>
                    </a:lnTo>
                    <a:lnTo>
                      <a:pt x="69" y="296"/>
                    </a:lnTo>
                    <a:lnTo>
                      <a:pt x="67" y="263"/>
                    </a:lnTo>
                    <a:lnTo>
                      <a:pt x="64" y="231"/>
                    </a:lnTo>
                    <a:lnTo>
                      <a:pt x="60" y="202"/>
                    </a:lnTo>
                    <a:lnTo>
                      <a:pt x="56" y="175"/>
                    </a:lnTo>
                    <a:lnTo>
                      <a:pt x="52" y="150"/>
                    </a:lnTo>
                    <a:lnTo>
                      <a:pt x="46" y="127"/>
                    </a:lnTo>
                    <a:lnTo>
                      <a:pt x="41" y="108"/>
                    </a:lnTo>
                    <a:lnTo>
                      <a:pt x="35" y="91"/>
                    </a:lnTo>
                    <a:lnTo>
                      <a:pt x="29" y="77"/>
                    </a:lnTo>
                    <a:lnTo>
                      <a:pt x="21" y="66"/>
                    </a:lnTo>
                    <a:lnTo>
                      <a:pt x="14" y="56"/>
                    </a:lnTo>
                    <a:lnTo>
                      <a:pt x="8" y="52"/>
                    </a:lnTo>
                    <a:lnTo>
                      <a:pt x="0" y="50"/>
                    </a:lnTo>
                    <a:lnTo>
                      <a:pt x="4" y="37"/>
                    </a:lnTo>
                    <a:lnTo>
                      <a:pt x="8" y="25"/>
                    </a:lnTo>
                    <a:lnTo>
                      <a:pt x="14" y="18"/>
                    </a:lnTo>
                    <a:lnTo>
                      <a:pt x="19" y="10"/>
                    </a:lnTo>
                    <a:lnTo>
                      <a:pt x="25" y="6"/>
                    </a:lnTo>
                    <a:lnTo>
                      <a:pt x="33" y="2"/>
                    </a:lnTo>
                    <a:lnTo>
                      <a:pt x="39" y="0"/>
                    </a:lnTo>
                    <a:lnTo>
                      <a:pt x="44" y="0"/>
                    </a:lnTo>
                    <a:lnTo>
                      <a:pt x="58" y="2"/>
                    </a:lnTo>
                    <a:lnTo>
                      <a:pt x="67" y="4"/>
                    </a:lnTo>
                    <a:lnTo>
                      <a:pt x="77" y="8"/>
                    </a:lnTo>
                    <a:lnTo>
                      <a:pt x="85" y="14"/>
                    </a:lnTo>
                    <a:lnTo>
                      <a:pt x="94" y="22"/>
                    </a:lnTo>
                    <a:lnTo>
                      <a:pt x="102" y="31"/>
                    </a:lnTo>
                    <a:lnTo>
                      <a:pt x="110" y="45"/>
                    </a:lnTo>
                    <a:lnTo>
                      <a:pt x="115" y="62"/>
                    </a:lnTo>
                    <a:lnTo>
                      <a:pt x="123" y="81"/>
                    </a:lnTo>
                    <a:lnTo>
                      <a:pt x="129" y="102"/>
                    </a:lnTo>
                    <a:lnTo>
                      <a:pt x="134" y="127"/>
                    </a:lnTo>
                    <a:lnTo>
                      <a:pt x="140" y="154"/>
                    </a:lnTo>
                    <a:lnTo>
                      <a:pt x="144" y="183"/>
                    </a:lnTo>
                    <a:lnTo>
                      <a:pt x="148" y="215"/>
                    </a:lnTo>
                    <a:lnTo>
                      <a:pt x="152" y="248"/>
                    </a:lnTo>
                    <a:lnTo>
                      <a:pt x="156" y="285"/>
                    </a:lnTo>
                    <a:lnTo>
                      <a:pt x="158" y="323"/>
                    </a:lnTo>
                    <a:lnTo>
                      <a:pt x="158" y="363"/>
                    </a:lnTo>
                    <a:lnTo>
                      <a:pt x="159" y="404"/>
                    </a:lnTo>
                    <a:lnTo>
                      <a:pt x="159" y="404"/>
                    </a:lnTo>
                    <a:close/>
                  </a:path>
                </a:pathLst>
              </a:custGeom>
              <a:solidFill>
                <a:srgbClr val="FFE899"/>
              </a:solidFill>
              <a:ln w="7938">
                <a:solidFill>
                  <a:srgbClr val="000000"/>
                </a:solidFill>
                <a:prstDash val="solid"/>
                <a:round/>
                <a:headEnd/>
                <a:tailEnd/>
              </a:ln>
            </p:spPr>
            <p:txBody>
              <a:bodyPr/>
              <a:lstStyle/>
              <a:p>
                <a:endParaRPr lang="en-US"/>
              </a:p>
            </p:txBody>
          </p:sp>
          <p:sp>
            <p:nvSpPr>
              <p:cNvPr id="34" name="Freeform 67"/>
              <p:cNvSpPr>
                <a:spLocks/>
              </p:cNvSpPr>
              <p:nvPr/>
            </p:nvSpPr>
            <p:spPr bwMode="auto">
              <a:xfrm>
                <a:off x="2929" y="2036"/>
                <a:ext cx="177" cy="356"/>
              </a:xfrm>
              <a:custGeom>
                <a:avLst/>
                <a:gdLst/>
                <a:ahLst/>
                <a:cxnLst>
                  <a:cxn ang="0">
                    <a:pos x="330" y="606"/>
                  </a:cxn>
                  <a:cxn ang="0">
                    <a:pos x="292" y="601"/>
                  </a:cxn>
                  <a:cxn ang="0">
                    <a:pos x="257" y="589"/>
                  </a:cxn>
                  <a:cxn ang="0">
                    <a:pos x="227" y="572"/>
                  </a:cxn>
                  <a:cxn ang="0">
                    <a:pos x="196" y="551"/>
                  </a:cxn>
                  <a:cxn ang="0">
                    <a:pos x="171" y="526"/>
                  </a:cxn>
                  <a:cxn ang="0">
                    <a:pos x="148" y="497"/>
                  </a:cxn>
                  <a:cxn ang="0">
                    <a:pos x="129" y="464"/>
                  </a:cxn>
                  <a:cxn ang="0">
                    <a:pos x="115" y="430"/>
                  </a:cxn>
                  <a:cxn ang="0">
                    <a:pos x="108" y="393"/>
                  </a:cxn>
                  <a:cxn ang="0">
                    <a:pos x="104" y="353"/>
                  </a:cxn>
                  <a:cxn ang="0">
                    <a:pos x="108" y="317"/>
                  </a:cxn>
                  <a:cxn ang="0">
                    <a:pos x="115" y="280"/>
                  </a:cxn>
                  <a:cxn ang="0">
                    <a:pos x="127" y="246"/>
                  </a:cxn>
                  <a:cxn ang="0">
                    <a:pos x="142" y="215"/>
                  </a:cxn>
                  <a:cxn ang="0">
                    <a:pos x="163" y="186"/>
                  </a:cxn>
                  <a:cxn ang="0">
                    <a:pos x="188" y="161"/>
                  </a:cxn>
                  <a:cxn ang="0">
                    <a:pos x="217" y="140"/>
                  </a:cxn>
                  <a:cxn ang="0">
                    <a:pos x="250" y="125"/>
                  </a:cxn>
                  <a:cxn ang="0">
                    <a:pos x="286" y="111"/>
                  </a:cxn>
                  <a:cxn ang="0">
                    <a:pos x="326" y="106"/>
                  </a:cxn>
                  <a:cxn ang="0">
                    <a:pos x="355" y="0"/>
                  </a:cxn>
                  <a:cxn ang="0">
                    <a:pos x="296" y="4"/>
                  </a:cxn>
                  <a:cxn ang="0">
                    <a:pos x="242" y="15"/>
                  </a:cxn>
                  <a:cxn ang="0">
                    <a:pos x="194" y="35"/>
                  </a:cxn>
                  <a:cxn ang="0">
                    <a:pos x="148" y="59"/>
                  </a:cxn>
                  <a:cxn ang="0">
                    <a:pos x="110" y="92"/>
                  </a:cxn>
                  <a:cxn ang="0">
                    <a:pos x="75" y="129"/>
                  </a:cxn>
                  <a:cxn ang="0">
                    <a:pos x="48" y="171"/>
                  </a:cxn>
                  <a:cxn ang="0">
                    <a:pos x="25" y="217"/>
                  </a:cxn>
                  <a:cxn ang="0">
                    <a:pos x="10" y="265"/>
                  </a:cxn>
                  <a:cxn ang="0">
                    <a:pos x="2" y="319"/>
                  </a:cxn>
                  <a:cxn ang="0">
                    <a:pos x="0" y="372"/>
                  </a:cxn>
                  <a:cxn ang="0">
                    <a:pos x="8" y="426"/>
                  </a:cxn>
                  <a:cxn ang="0">
                    <a:pos x="22" y="478"/>
                  </a:cxn>
                  <a:cxn ang="0">
                    <a:pos x="43" y="526"/>
                  </a:cxn>
                  <a:cxn ang="0">
                    <a:pos x="71" y="570"/>
                  </a:cxn>
                  <a:cxn ang="0">
                    <a:pos x="104" y="608"/>
                  </a:cxn>
                  <a:cxn ang="0">
                    <a:pos x="142" y="643"/>
                  </a:cxn>
                  <a:cxn ang="0">
                    <a:pos x="186" y="670"/>
                  </a:cxn>
                  <a:cxn ang="0">
                    <a:pos x="232" y="691"/>
                  </a:cxn>
                  <a:cxn ang="0">
                    <a:pos x="284" y="706"/>
                  </a:cxn>
                  <a:cxn ang="0">
                    <a:pos x="336" y="712"/>
                  </a:cxn>
                </a:cxnLst>
                <a:rect l="0" t="0" r="r" b="b"/>
                <a:pathLst>
                  <a:path w="355" h="712">
                    <a:moveTo>
                      <a:pt x="355" y="608"/>
                    </a:moveTo>
                    <a:lnTo>
                      <a:pt x="342" y="608"/>
                    </a:lnTo>
                    <a:lnTo>
                      <a:pt x="330" y="606"/>
                    </a:lnTo>
                    <a:lnTo>
                      <a:pt x="317" y="605"/>
                    </a:lnTo>
                    <a:lnTo>
                      <a:pt x="305" y="603"/>
                    </a:lnTo>
                    <a:lnTo>
                      <a:pt x="292" y="601"/>
                    </a:lnTo>
                    <a:lnTo>
                      <a:pt x="280" y="597"/>
                    </a:lnTo>
                    <a:lnTo>
                      <a:pt x="269" y="593"/>
                    </a:lnTo>
                    <a:lnTo>
                      <a:pt x="257" y="589"/>
                    </a:lnTo>
                    <a:lnTo>
                      <a:pt x="248" y="583"/>
                    </a:lnTo>
                    <a:lnTo>
                      <a:pt x="236" y="578"/>
                    </a:lnTo>
                    <a:lnTo>
                      <a:pt x="227" y="572"/>
                    </a:lnTo>
                    <a:lnTo>
                      <a:pt x="215" y="564"/>
                    </a:lnTo>
                    <a:lnTo>
                      <a:pt x="206" y="558"/>
                    </a:lnTo>
                    <a:lnTo>
                      <a:pt x="196" y="551"/>
                    </a:lnTo>
                    <a:lnTo>
                      <a:pt x="188" y="543"/>
                    </a:lnTo>
                    <a:lnTo>
                      <a:pt x="179" y="534"/>
                    </a:lnTo>
                    <a:lnTo>
                      <a:pt x="171" y="526"/>
                    </a:lnTo>
                    <a:lnTo>
                      <a:pt x="163" y="516"/>
                    </a:lnTo>
                    <a:lnTo>
                      <a:pt x="156" y="507"/>
                    </a:lnTo>
                    <a:lnTo>
                      <a:pt x="148" y="497"/>
                    </a:lnTo>
                    <a:lnTo>
                      <a:pt x="142" y="486"/>
                    </a:lnTo>
                    <a:lnTo>
                      <a:pt x="135" y="476"/>
                    </a:lnTo>
                    <a:lnTo>
                      <a:pt x="129" y="464"/>
                    </a:lnTo>
                    <a:lnTo>
                      <a:pt x="125" y="453"/>
                    </a:lnTo>
                    <a:lnTo>
                      <a:pt x="119" y="441"/>
                    </a:lnTo>
                    <a:lnTo>
                      <a:pt x="115" y="430"/>
                    </a:lnTo>
                    <a:lnTo>
                      <a:pt x="114" y="418"/>
                    </a:lnTo>
                    <a:lnTo>
                      <a:pt x="110" y="405"/>
                    </a:lnTo>
                    <a:lnTo>
                      <a:pt x="108" y="393"/>
                    </a:lnTo>
                    <a:lnTo>
                      <a:pt x="106" y="380"/>
                    </a:lnTo>
                    <a:lnTo>
                      <a:pt x="106" y="367"/>
                    </a:lnTo>
                    <a:lnTo>
                      <a:pt x="104" y="353"/>
                    </a:lnTo>
                    <a:lnTo>
                      <a:pt x="106" y="342"/>
                    </a:lnTo>
                    <a:lnTo>
                      <a:pt x="106" y="328"/>
                    </a:lnTo>
                    <a:lnTo>
                      <a:pt x="108" y="317"/>
                    </a:lnTo>
                    <a:lnTo>
                      <a:pt x="110" y="303"/>
                    </a:lnTo>
                    <a:lnTo>
                      <a:pt x="112" y="292"/>
                    </a:lnTo>
                    <a:lnTo>
                      <a:pt x="115" y="280"/>
                    </a:lnTo>
                    <a:lnTo>
                      <a:pt x="117" y="269"/>
                    </a:lnTo>
                    <a:lnTo>
                      <a:pt x="123" y="257"/>
                    </a:lnTo>
                    <a:lnTo>
                      <a:pt x="127" y="246"/>
                    </a:lnTo>
                    <a:lnTo>
                      <a:pt x="131" y="236"/>
                    </a:lnTo>
                    <a:lnTo>
                      <a:pt x="137" y="225"/>
                    </a:lnTo>
                    <a:lnTo>
                      <a:pt x="142" y="215"/>
                    </a:lnTo>
                    <a:lnTo>
                      <a:pt x="150" y="205"/>
                    </a:lnTo>
                    <a:lnTo>
                      <a:pt x="156" y="196"/>
                    </a:lnTo>
                    <a:lnTo>
                      <a:pt x="163" y="186"/>
                    </a:lnTo>
                    <a:lnTo>
                      <a:pt x="171" y="178"/>
                    </a:lnTo>
                    <a:lnTo>
                      <a:pt x="181" y="169"/>
                    </a:lnTo>
                    <a:lnTo>
                      <a:pt x="188" y="161"/>
                    </a:lnTo>
                    <a:lnTo>
                      <a:pt x="198" y="154"/>
                    </a:lnTo>
                    <a:lnTo>
                      <a:pt x="208" y="148"/>
                    </a:lnTo>
                    <a:lnTo>
                      <a:pt x="217" y="140"/>
                    </a:lnTo>
                    <a:lnTo>
                      <a:pt x="229" y="134"/>
                    </a:lnTo>
                    <a:lnTo>
                      <a:pt x="240" y="129"/>
                    </a:lnTo>
                    <a:lnTo>
                      <a:pt x="250" y="125"/>
                    </a:lnTo>
                    <a:lnTo>
                      <a:pt x="263" y="119"/>
                    </a:lnTo>
                    <a:lnTo>
                      <a:pt x="275" y="115"/>
                    </a:lnTo>
                    <a:lnTo>
                      <a:pt x="286" y="111"/>
                    </a:lnTo>
                    <a:lnTo>
                      <a:pt x="300" y="109"/>
                    </a:lnTo>
                    <a:lnTo>
                      <a:pt x="313" y="107"/>
                    </a:lnTo>
                    <a:lnTo>
                      <a:pt x="326" y="106"/>
                    </a:lnTo>
                    <a:lnTo>
                      <a:pt x="340" y="104"/>
                    </a:lnTo>
                    <a:lnTo>
                      <a:pt x="355" y="104"/>
                    </a:lnTo>
                    <a:lnTo>
                      <a:pt x="355" y="0"/>
                    </a:lnTo>
                    <a:lnTo>
                      <a:pt x="334" y="0"/>
                    </a:lnTo>
                    <a:lnTo>
                      <a:pt x="315" y="2"/>
                    </a:lnTo>
                    <a:lnTo>
                      <a:pt x="296" y="4"/>
                    </a:lnTo>
                    <a:lnTo>
                      <a:pt x="279" y="6"/>
                    </a:lnTo>
                    <a:lnTo>
                      <a:pt x="259" y="11"/>
                    </a:lnTo>
                    <a:lnTo>
                      <a:pt x="242" y="15"/>
                    </a:lnTo>
                    <a:lnTo>
                      <a:pt x="225" y="21"/>
                    </a:lnTo>
                    <a:lnTo>
                      <a:pt x="209" y="27"/>
                    </a:lnTo>
                    <a:lnTo>
                      <a:pt x="194" y="35"/>
                    </a:lnTo>
                    <a:lnTo>
                      <a:pt x="179" y="42"/>
                    </a:lnTo>
                    <a:lnTo>
                      <a:pt x="163" y="50"/>
                    </a:lnTo>
                    <a:lnTo>
                      <a:pt x="148" y="59"/>
                    </a:lnTo>
                    <a:lnTo>
                      <a:pt x="135" y="69"/>
                    </a:lnTo>
                    <a:lnTo>
                      <a:pt x="121" y="81"/>
                    </a:lnTo>
                    <a:lnTo>
                      <a:pt x="110" y="92"/>
                    </a:lnTo>
                    <a:lnTo>
                      <a:pt x="98" y="104"/>
                    </a:lnTo>
                    <a:lnTo>
                      <a:pt x="87" y="115"/>
                    </a:lnTo>
                    <a:lnTo>
                      <a:pt x="75" y="129"/>
                    </a:lnTo>
                    <a:lnTo>
                      <a:pt x="66" y="142"/>
                    </a:lnTo>
                    <a:lnTo>
                      <a:pt x="56" y="155"/>
                    </a:lnTo>
                    <a:lnTo>
                      <a:pt x="48" y="171"/>
                    </a:lnTo>
                    <a:lnTo>
                      <a:pt x="39" y="184"/>
                    </a:lnTo>
                    <a:lnTo>
                      <a:pt x="33" y="200"/>
                    </a:lnTo>
                    <a:lnTo>
                      <a:pt x="25" y="217"/>
                    </a:lnTo>
                    <a:lnTo>
                      <a:pt x="20" y="232"/>
                    </a:lnTo>
                    <a:lnTo>
                      <a:pt x="16" y="249"/>
                    </a:lnTo>
                    <a:lnTo>
                      <a:pt x="10" y="265"/>
                    </a:lnTo>
                    <a:lnTo>
                      <a:pt x="6" y="282"/>
                    </a:lnTo>
                    <a:lnTo>
                      <a:pt x="4" y="299"/>
                    </a:lnTo>
                    <a:lnTo>
                      <a:pt x="2" y="319"/>
                    </a:lnTo>
                    <a:lnTo>
                      <a:pt x="0" y="336"/>
                    </a:lnTo>
                    <a:lnTo>
                      <a:pt x="0" y="353"/>
                    </a:lnTo>
                    <a:lnTo>
                      <a:pt x="0" y="372"/>
                    </a:lnTo>
                    <a:lnTo>
                      <a:pt x="2" y="392"/>
                    </a:lnTo>
                    <a:lnTo>
                      <a:pt x="4" y="409"/>
                    </a:lnTo>
                    <a:lnTo>
                      <a:pt x="8" y="426"/>
                    </a:lnTo>
                    <a:lnTo>
                      <a:pt x="12" y="443"/>
                    </a:lnTo>
                    <a:lnTo>
                      <a:pt x="16" y="461"/>
                    </a:lnTo>
                    <a:lnTo>
                      <a:pt x="22" y="478"/>
                    </a:lnTo>
                    <a:lnTo>
                      <a:pt x="29" y="495"/>
                    </a:lnTo>
                    <a:lnTo>
                      <a:pt x="35" y="511"/>
                    </a:lnTo>
                    <a:lnTo>
                      <a:pt x="43" y="526"/>
                    </a:lnTo>
                    <a:lnTo>
                      <a:pt x="52" y="541"/>
                    </a:lnTo>
                    <a:lnTo>
                      <a:pt x="62" y="555"/>
                    </a:lnTo>
                    <a:lnTo>
                      <a:pt x="71" y="570"/>
                    </a:lnTo>
                    <a:lnTo>
                      <a:pt x="81" y="583"/>
                    </a:lnTo>
                    <a:lnTo>
                      <a:pt x="92" y="597"/>
                    </a:lnTo>
                    <a:lnTo>
                      <a:pt x="104" y="608"/>
                    </a:lnTo>
                    <a:lnTo>
                      <a:pt x="117" y="620"/>
                    </a:lnTo>
                    <a:lnTo>
                      <a:pt x="129" y="631"/>
                    </a:lnTo>
                    <a:lnTo>
                      <a:pt x="142" y="643"/>
                    </a:lnTo>
                    <a:lnTo>
                      <a:pt x="158" y="653"/>
                    </a:lnTo>
                    <a:lnTo>
                      <a:pt x="171" y="662"/>
                    </a:lnTo>
                    <a:lnTo>
                      <a:pt x="186" y="670"/>
                    </a:lnTo>
                    <a:lnTo>
                      <a:pt x="202" y="677"/>
                    </a:lnTo>
                    <a:lnTo>
                      <a:pt x="217" y="685"/>
                    </a:lnTo>
                    <a:lnTo>
                      <a:pt x="232" y="691"/>
                    </a:lnTo>
                    <a:lnTo>
                      <a:pt x="250" y="697"/>
                    </a:lnTo>
                    <a:lnTo>
                      <a:pt x="267" y="702"/>
                    </a:lnTo>
                    <a:lnTo>
                      <a:pt x="284" y="706"/>
                    </a:lnTo>
                    <a:lnTo>
                      <a:pt x="302" y="708"/>
                    </a:lnTo>
                    <a:lnTo>
                      <a:pt x="319" y="712"/>
                    </a:lnTo>
                    <a:lnTo>
                      <a:pt x="336" y="712"/>
                    </a:lnTo>
                    <a:lnTo>
                      <a:pt x="355" y="712"/>
                    </a:lnTo>
                    <a:lnTo>
                      <a:pt x="355" y="608"/>
                    </a:lnTo>
                    <a:close/>
                  </a:path>
                </a:pathLst>
              </a:custGeom>
              <a:solidFill>
                <a:srgbClr val="FFE899"/>
              </a:solidFill>
              <a:ln w="9525">
                <a:noFill/>
                <a:round/>
                <a:headEnd/>
                <a:tailEnd/>
              </a:ln>
            </p:spPr>
            <p:txBody>
              <a:bodyPr/>
              <a:lstStyle/>
              <a:p>
                <a:endParaRPr lang="en-US"/>
              </a:p>
            </p:txBody>
          </p:sp>
          <p:sp>
            <p:nvSpPr>
              <p:cNvPr id="35" name="Freeform 68"/>
              <p:cNvSpPr>
                <a:spLocks/>
              </p:cNvSpPr>
              <p:nvPr/>
            </p:nvSpPr>
            <p:spPr bwMode="auto">
              <a:xfrm>
                <a:off x="2929" y="2036"/>
                <a:ext cx="177" cy="356"/>
              </a:xfrm>
              <a:custGeom>
                <a:avLst/>
                <a:gdLst/>
                <a:ahLst/>
                <a:cxnLst>
                  <a:cxn ang="0">
                    <a:pos x="330" y="606"/>
                  </a:cxn>
                  <a:cxn ang="0">
                    <a:pos x="292" y="601"/>
                  </a:cxn>
                  <a:cxn ang="0">
                    <a:pos x="257" y="589"/>
                  </a:cxn>
                  <a:cxn ang="0">
                    <a:pos x="227" y="572"/>
                  </a:cxn>
                  <a:cxn ang="0">
                    <a:pos x="196" y="551"/>
                  </a:cxn>
                  <a:cxn ang="0">
                    <a:pos x="171" y="526"/>
                  </a:cxn>
                  <a:cxn ang="0">
                    <a:pos x="148" y="497"/>
                  </a:cxn>
                  <a:cxn ang="0">
                    <a:pos x="129" y="464"/>
                  </a:cxn>
                  <a:cxn ang="0">
                    <a:pos x="115" y="430"/>
                  </a:cxn>
                  <a:cxn ang="0">
                    <a:pos x="108" y="393"/>
                  </a:cxn>
                  <a:cxn ang="0">
                    <a:pos x="104" y="353"/>
                  </a:cxn>
                  <a:cxn ang="0">
                    <a:pos x="108" y="317"/>
                  </a:cxn>
                  <a:cxn ang="0">
                    <a:pos x="115" y="280"/>
                  </a:cxn>
                  <a:cxn ang="0">
                    <a:pos x="127" y="246"/>
                  </a:cxn>
                  <a:cxn ang="0">
                    <a:pos x="142" y="215"/>
                  </a:cxn>
                  <a:cxn ang="0">
                    <a:pos x="163" y="186"/>
                  </a:cxn>
                  <a:cxn ang="0">
                    <a:pos x="188" y="161"/>
                  </a:cxn>
                  <a:cxn ang="0">
                    <a:pos x="217" y="140"/>
                  </a:cxn>
                  <a:cxn ang="0">
                    <a:pos x="250" y="125"/>
                  </a:cxn>
                  <a:cxn ang="0">
                    <a:pos x="286" y="111"/>
                  </a:cxn>
                  <a:cxn ang="0">
                    <a:pos x="326" y="106"/>
                  </a:cxn>
                  <a:cxn ang="0">
                    <a:pos x="355" y="0"/>
                  </a:cxn>
                  <a:cxn ang="0">
                    <a:pos x="296" y="4"/>
                  </a:cxn>
                  <a:cxn ang="0">
                    <a:pos x="242" y="15"/>
                  </a:cxn>
                  <a:cxn ang="0">
                    <a:pos x="194" y="35"/>
                  </a:cxn>
                  <a:cxn ang="0">
                    <a:pos x="148" y="59"/>
                  </a:cxn>
                  <a:cxn ang="0">
                    <a:pos x="110" y="92"/>
                  </a:cxn>
                  <a:cxn ang="0">
                    <a:pos x="75" y="129"/>
                  </a:cxn>
                  <a:cxn ang="0">
                    <a:pos x="48" y="171"/>
                  </a:cxn>
                  <a:cxn ang="0">
                    <a:pos x="25" y="217"/>
                  </a:cxn>
                  <a:cxn ang="0">
                    <a:pos x="10" y="265"/>
                  </a:cxn>
                  <a:cxn ang="0">
                    <a:pos x="2" y="319"/>
                  </a:cxn>
                  <a:cxn ang="0">
                    <a:pos x="0" y="372"/>
                  </a:cxn>
                  <a:cxn ang="0">
                    <a:pos x="8" y="426"/>
                  </a:cxn>
                  <a:cxn ang="0">
                    <a:pos x="22" y="478"/>
                  </a:cxn>
                  <a:cxn ang="0">
                    <a:pos x="43" y="526"/>
                  </a:cxn>
                  <a:cxn ang="0">
                    <a:pos x="71" y="570"/>
                  </a:cxn>
                  <a:cxn ang="0">
                    <a:pos x="104" y="608"/>
                  </a:cxn>
                  <a:cxn ang="0">
                    <a:pos x="142" y="643"/>
                  </a:cxn>
                  <a:cxn ang="0">
                    <a:pos x="186" y="670"/>
                  </a:cxn>
                  <a:cxn ang="0">
                    <a:pos x="232" y="691"/>
                  </a:cxn>
                  <a:cxn ang="0">
                    <a:pos x="284" y="706"/>
                  </a:cxn>
                  <a:cxn ang="0">
                    <a:pos x="336" y="712"/>
                  </a:cxn>
                </a:cxnLst>
                <a:rect l="0" t="0" r="r" b="b"/>
                <a:pathLst>
                  <a:path w="355" h="712">
                    <a:moveTo>
                      <a:pt x="355" y="608"/>
                    </a:moveTo>
                    <a:lnTo>
                      <a:pt x="342" y="608"/>
                    </a:lnTo>
                    <a:lnTo>
                      <a:pt x="330" y="606"/>
                    </a:lnTo>
                    <a:lnTo>
                      <a:pt x="317" y="605"/>
                    </a:lnTo>
                    <a:lnTo>
                      <a:pt x="305" y="603"/>
                    </a:lnTo>
                    <a:lnTo>
                      <a:pt x="292" y="601"/>
                    </a:lnTo>
                    <a:lnTo>
                      <a:pt x="280" y="597"/>
                    </a:lnTo>
                    <a:lnTo>
                      <a:pt x="269" y="593"/>
                    </a:lnTo>
                    <a:lnTo>
                      <a:pt x="257" y="589"/>
                    </a:lnTo>
                    <a:lnTo>
                      <a:pt x="248" y="583"/>
                    </a:lnTo>
                    <a:lnTo>
                      <a:pt x="236" y="578"/>
                    </a:lnTo>
                    <a:lnTo>
                      <a:pt x="227" y="572"/>
                    </a:lnTo>
                    <a:lnTo>
                      <a:pt x="215" y="564"/>
                    </a:lnTo>
                    <a:lnTo>
                      <a:pt x="206" y="558"/>
                    </a:lnTo>
                    <a:lnTo>
                      <a:pt x="196" y="551"/>
                    </a:lnTo>
                    <a:lnTo>
                      <a:pt x="188" y="543"/>
                    </a:lnTo>
                    <a:lnTo>
                      <a:pt x="179" y="534"/>
                    </a:lnTo>
                    <a:lnTo>
                      <a:pt x="171" y="526"/>
                    </a:lnTo>
                    <a:lnTo>
                      <a:pt x="163" y="516"/>
                    </a:lnTo>
                    <a:lnTo>
                      <a:pt x="156" y="507"/>
                    </a:lnTo>
                    <a:lnTo>
                      <a:pt x="148" y="497"/>
                    </a:lnTo>
                    <a:lnTo>
                      <a:pt x="142" y="486"/>
                    </a:lnTo>
                    <a:lnTo>
                      <a:pt x="135" y="476"/>
                    </a:lnTo>
                    <a:lnTo>
                      <a:pt x="129" y="464"/>
                    </a:lnTo>
                    <a:lnTo>
                      <a:pt x="125" y="453"/>
                    </a:lnTo>
                    <a:lnTo>
                      <a:pt x="119" y="441"/>
                    </a:lnTo>
                    <a:lnTo>
                      <a:pt x="115" y="430"/>
                    </a:lnTo>
                    <a:lnTo>
                      <a:pt x="114" y="418"/>
                    </a:lnTo>
                    <a:lnTo>
                      <a:pt x="110" y="405"/>
                    </a:lnTo>
                    <a:lnTo>
                      <a:pt x="108" y="393"/>
                    </a:lnTo>
                    <a:lnTo>
                      <a:pt x="106" y="380"/>
                    </a:lnTo>
                    <a:lnTo>
                      <a:pt x="106" y="367"/>
                    </a:lnTo>
                    <a:lnTo>
                      <a:pt x="104" y="353"/>
                    </a:lnTo>
                    <a:lnTo>
                      <a:pt x="106" y="342"/>
                    </a:lnTo>
                    <a:lnTo>
                      <a:pt x="106" y="328"/>
                    </a:lnTo>
                    <a:lnTo>
                      <a:pt x="108" y="317"/>
                    </a:lnTo>
                    <a:lnTo>
                      <a:pt x="110" y="303"/>
                    </a:lnTo>
                    <a:lnTo>
                      <a:pt x="112" y="292"/>
                    </a:lnTo>
                    <a:lnTo>
                      <a:pt x="115" y="280"/>
                    </a:lnTo>
                    <a:lnTo>
                      <a:pt x="117" y="269"/>
                    </a:lnTo>
                    <a:lnTo>
                      <a:pt x="123" y="257"/>
                    </a:lnTo>
                    <a:lnTo>
                      <a:pt x="127" y="246"/>
                    </a:lnTo>
                    <a:lnTo>
                      <a:pt x="131" y="236"/>
                    </a:lnTo>
                    <a:lnTo>
                      <a:pt x="137" y="225"/>
                    </a:lnTo>
                    <a:lnTo>
                      <a:pt x="142" y="215"/>
                    </a:lnTo>
                    <a:lnTo>
                      <a:pt x="150" y="205"/>
                    </a:lnTo>
                    <a:lnTo>
                      <a:pt x="156" y="196"/>
                    </a:lnTo>
                    <a:lnTo>
                      <a:pt x="163" y="186"/>
                    </a:lnTo>
                    <a:lnTo>
                      <a:pt x="171" y="178"/>
                    </a:lnTo>
                    <a:lnTo>
                      <a:pt x="181" y="169"/>
                    </a:lnTo>
                    <a:lnTo>
                      <a:pt x="188" y="161"/>
                    </a:lnTo>
                    <a:lnTo>
                      <a:pt x="198" y="154"/>
                    </a:lnTo>
                    <a:lnTo>
                      <a:pt x="208" y="148"/>
                    </a:lnTo>
                    <a:lnTo>
                      <a:pt x="217" y="140"/>
                    </a:lnTo>
                    <a:lnTo>
                      <a:pt x="229" y="134"/>
                    </a:lnTo>
                    <a:lnTo>
                      <a:pt x="240" y="129"/>
                    </a:lnTo>
                    <a:lnTo>
                      <a:pt x="250" y="125"/>
                    </a:lnTo>
                    <a:lnTo>
                      <a:pt x="263" y="119"/>
                    </a:lnTo>
                    <a:lnTo>
                      <a:pt x="275" y="115"/>
                    </a:lnTo>
                    <a:lnTo>
                      <a:pt x="286" y="111"/>
                    </a:lnTo>
                    <a:lnTo>
                      <a:pt x="300" y="109"/>
                    </a:lnTo>
                    <a:lnTo>
                      <a:pt x="313" y="107"/>
                    </a:lnTo>
                    <a:lnTo>
                      <a:pt x="326" y="106"/>
                    </a:lnTo>
                    <a:lnTo>
                      <a:pt x="340" y="104"/>
                    </a:lnTo>
                    <a:lnTo>
                      <a:pt x="355" y="104"/>
                    </a:lnTo>
                    <a:lnTo>
                      <a:pt x="355" y="0"/>
                    </a:lnTo>
                    <a:lnTo>
                      <a:pt x="334" y="0"/>
                    </a:lnTo>
                    <a:lnTo>
                      <a:pt x="315" y="2"/>
                    </a:lnTo>
                    <a:lnTo>
                      <a:pt x="296" y="4"/>
                    </a:lnTo>
                    <a:lnTo>
                      <a:pt x="279" y="6"/>
                    </a:lnTo>
                    <a:lnTo>
                      <a:pt x="259" y="11"/>
                    </a:lnTo>
                    <a:lnTo>
                      <a:pt x="242" y="15"/>
                    </a:lnTo>
                    <a:lnTo>
                      <a:pt x="225" y="21"/>
                    </a:lnTo>
                    <a:lnTo>
                      <a:pt x="209" y="27"/>
                    </a:lnTo>
                    <a:lnTo>
                      <a:pt x="194" y="35"/>
                    </a:lnTo>
                    <a:lnTo>
                      <a:pt x="179" y="42"/>
                    </a:lnTo>
                    <a:lnTo>
                      <a:pt x="163" y="50"/>
                    </a:lnTo>
                    <a:lnTo>
                      <a:pt x="148" y="59"/>
                    </a:lnTo>
                    <a:lnTo>
                      <a:pt x="135" y="69"/>
                    </a:lnTo>
                    <a:lnTo>
                      <a:pt x="121" y="81"/>
                    </a:lnTo>
                    <a:lnTo>
                      <a:pt x="110" y="92"/>
                    </a:lnTo>
                    <a:lnTo>
                      <a:pt x="98" y="104"/>
                    </a:lnTo>
                    <a:lnTo>
                      <a:pt x="87" y="115"/>
                    </a:lnTo>
                    <a:lnTo>
                      <a:pt x="75" y="129"/>
                    </a:lnTo>
                    <a:lnTo>
                      <a:pt x="66" y="142"/>
                    </a:lnTo>
                    <a:lnTo>
                      <a:pt x="56" y="155"/>
                    </a:lnTo>
                    <a:lnTo>
                      <a:pt x="48" y="171"/>
                    </a:lnTo>
                    <a:lnTo>
                      <a:pt x="39" y="184"/>
                    </a:lnTo>
                    <a:lnTo>
                      <a:pt x="33" y="200"/>
                    </a:lnTo>
                    <a:lnTo>
                      <a:pt x="25" y="217"/>
                    </a:lnTo>
                    <a:lnTo>
                      <a:pt x="20" y="232"/>
                    </a:lnTo>
                    <a:lnTo>
                      <a:pt x="16" y="249"/>
                    </a:lnTo>
                    <a:lnTo>
                      <a:pt x="10" y="265"/>
                    </a:lnTo>
                    <a:lnTo>
                      <a:pt x="6" y="282"/>
                    </a:lnTo>
                    <a:lnTo>
                      <a:pt x="4" y="299"/>
                    </a:lnTo>
                    <a:lnTo>
                      <a:pt x="2" y="319"/>
                    </a:lnTo>
                    <a:lnTo>
                      <a:pt x="0" y="336"/>
                    </a:lnTo>
                    <a:lnTo>
                      <a:pt x="0" y="353"/>
                    </a:lnTo>
                    <a:lnTo>
                      <a:pt x="0" y="372"/>
                    </a:lnTo>
                    <a:lnTo>
                      <a:pt x="2" y="392"/>
                    </a:lnTo>
                    <a:lnTo>
                      <a:pt x="4" y="409"/>
                    </a:lnTo>
                    <a:lnTo>
                      <a:pt x="8" y="426"/>
                    </a:lnTo>
                    <a:lnTo>
                      <a:pt x="12" y="443"/>
                    </a:lnTo>
                    <a:lnTo>
                      <a:pt x="16" y="461"/>
                    </a:lnTo>
                    <a:lnTo>
                      <a:pt x="22" y="478"/>
                    </a:lnTo>
                    <a:lnTo>
                      <a:pt x="29" y="495"/>
                    </a:lnTo>
                    <a:lnTo>
                      <a:pt x="35" y="511"/>
                    </a:lnTo>
                    <a:lnTo>
                      <a:pt x="43" y="526"/>
                    </a:lnTo>
                    <a:lnTo>
                      <a:pt x="52" y="541"/>
                    </a:lnTo>
                    <a:lnTo>
                      <a:pt x="62" y="555"/>
                    </a:lnTo>
                    <a:lnTo>
                      <a:pt x="71" y="570"/>
                    </a:lnTo>
                    <a:lnTo>
                      <a:pt x="81" y="583"/>
                    </a:lnTo>
                    <a:lnTo>
                      <a:pt x="92" y="597"/>
                    </a:lnTo>
                    <a:lnTo>
                      <a:pt x="104" y="608"/>
                    </a:lnTo>
                    <a:lnTo>
                      <a:pt x="117" y="620"/>
                    </a:lnTo>
                    <a:lnTo>
                      <a:pt x="129" y="631"/>
                    </a:lnTo>
                    <a:lnTo>
                      <a:pt x="142" y="643"/>
                    </a:lnTo>
                    <a:lnTo>
                      <a:pt x="158" y="653"/>
                    </a:lnTo>
                    <a:lnTo>
                      <a:pt x="171" y="662"/>
                    </a:lnTo>
                    <a:lnTo>
                      <a:pt x="186" y="670"/>
                    </a:lnTo>
                    <a:lnTo>
                      <a:pt x="202" y="677"/>
                    </a:lnTo>
                    <a:lnTo>
                      <a:pt x="217" y="685"/>
                    </a:lnTo>
                    <a:lnTo>
                      <a:pt x="232" y="691"/>
                    </a:lnTo>
                    <a:lnTo>
                      <a:pt x="250" y="697"/>
                    </a:lnTo>
                    <a:lnTo>
                      <a:pt x="267" y="702"/>
                    </a:lnTo>
                    <a:lnTo>
                      <a:pt x="284" y="706"/>
                    </a:lnTo>
                    <a:lnTo>
                      <a:pt x="302" y="708"/>
                    </a:lnTo>
                    <a:lnTo>
                      <a:pt x="319" y="712"/>
                    </a:lnTo>
                    <a:lnTo>
                      <a:pt x="336" y="712"/>
                    </a:lnTo>
                    <a:lnTo>
                      <a:pt x="355" y="712"/>
                    </a:lnTo>
                  </a:path>
                </a:pathLst>
              </a:custGeom>
              <a:noFill/>
              <a:ln w="7938">
                <a:solidFill>
                  <a:srgbClr val="000000"/>
                </a:solidFill>
                <a:prstDash val="solid"/>
                <a:round/>
                <a:headEnd/>
                <a:tailEnd/>
              </a:ln>
            </p:spPr>
            <p:txBody>
              <a:bodyPr/>
              <a:lstStyle/>
              <a:p>
                <a:endParaRPr lang="en-US"/>
              </a:p>
            </p:txBody>
          </p:sp>
          <p:sp>
            <p:nvSpPr>
              <p:cNvPr id="36" name="Freeform 69"/>
              <p:cNvSpPr>
                <a:spLocks/>
              </p:cNvSpPr>
              <p:nvPr/>
            </p:nvSpPr>
            <p:spPr bwMode="auto">
              <a:xfrm>
                <a:off x="2793" y="2026"/>
                <a:ext cx="789" cy="366"/>
              </a:xfrm>
              <a:custGeom>
                <a:avLst/>
                <a:gdLst/>
                <a:ahLst/>
                <a:cxnLst>
                  <a:cxn ang="0">
                    <a:pos x="1241" y="731"/>
                  </a:cxn>
                  <a:cxn ang="0">
                    <a:pos x="1295" y="725"/>
                  </a:cxn>
                  <a:cxn ang="0">
                    <a:pos x="1345" y="710"/>
                  </a:cxn>
                  <a:cxn ang="0">
                    <a:pos x="1392" y="689"/>
                  </a:cxn>
                  <a:cxn ang="0">
                    <a:pos x="1435" y="662"/>
                  </a:cxn>
                  <a:cxn ang="0">
                    <a:pos x="1473" y="627"/>
                  </a:cxn>
                  <a:cxn ang="0">
                    <a:pos x="1508" y="589"/>
                  </a:cxn>
                  <a:cxn ang="0">
                    <a:pos x="1534" y="545"/>
                  </a:cxn>
                  <a:cxn ang="0">
                    <a:pos x="1556" y="497"/>
                  </a:cxn>
                  <a:cxn ang="0">
                    <a:pos x="1571" y="445"/>
                  </a:cxn>
                  <a:cxn ang="0">
                    <a:pos x="1577" y="391"/>
                  </a:cxn>
                  <a:cxn ang="0">
                    <a:pos x="1577" y="338"/>
                  </a:cxn>
                  <a:cxn ang="0">
                    <a:pos x="1567" y="284"/>
                  </a:cxn>
                  <a:cxn ang="0">
                    <a:pos x="1550" y="236"/>
                  </a:cxn>
                  <a:cxn ang="0">
                    <a:pos x="1527" y="190"/>
                  </a:cxn>
                  <a:cxn ang="0">
                    <a:pos x="1496" y="148"/>
                  </a:cxn>
                  <a:cxn ang="0">
                    <a:pos x="1462" y="111"/>
                  </a:cxn>
                  <a:cxn ang="0">
                    <a:pos x="1421" y="78"/>
                  </a:cxn>
                  <a:cxn ang="0">
                    <a:pos x="1377" y="54"/>
                  </a:cxn>
                  <a:cxn ang="0">
                    <a:pos x="1329" y="34"/>
                  </a:cxn>
                  <a:cxn ang="0">
                    <a:pos x="1277" y="23"/>
                  </a:cxn>
                  <a:cxn ang="0">
                    <a:pos x="1224" y="19"/>
                  </a:cxn>
                  <a:cxn ang="0">
                    <a:pos x="92" y="36"/>
                  </a:cxn>
                  <a:cxn ang="0">
                    <a:pos x="58" y="30"/>
                  </a:cxn>
                  <a:cxn ang="0">
                    <a:pos x="13" y="11"/>
                  </a:cxn>
                  <a:cxn ang="0">
                    <a:pos x="0" y="146"/>
                  </a:cxn>
                  <a:cxn ang="0">
                    <a:pos x="23" y="125"/>
                  </a:cxn>
                  <a:cxn ang="0">
                    <a:pos x="56" y="111"/>
                  </a:cxn>
                  <a:cxn ang="0">
                    <a:pos x="90" y="105"/>
                  </a:cxn>
                  <a:cxn ang="0">
                    <a:pos x="1224" y="123"/>
                  </a:cxn>
                  <a:cxn ang="0">
                    <a:pos x="1262" y="126"/>
                  </a:cxn>
                  <a:cxn ang="0">
                    <a:pos x="1297" y="134"/>
                  </a:cxn>
                  <a:cxn ang="0">
                    <a:pos x="1331" y="148"/>
                  </a:cxn>
                  <a:cxn ang="0">
                    <a:pos x="1362" y="167"/>
                  </a:cxn>
                  <a:cxn ang="0">
                    <a:pos x="1391" y="188"/>
                  </a:cxn>
                  <a:cxn ang="0">
                    <a:pos x="1416" y="215"/>
                  </a:cxn>
                  <a:cxn ang="0">
                    <a:pos x="1437" y="244"/>
                  </a:cxn>
                  <a:cxn ang="0">
                    <a:pos x="1454" y="276"/>
                  </a:cxn>
                  <a:cxn ang="0">
                    <a:pos x="1465" y="311"/>
                  </a:cxn>
                  <a:cxn ang="0">
                    <a:pos x="1471" y="347"/>
                  </a:cxn>
                  <a:cxn ang="0">
                    <a:pos x="1473" y="386"/>
                  </a:cxn>
                  <a:cxn ang="0">
                    <a:pos x="1467" y="424"/>
                  </a:cxn>
                  <a:cxn ang="0">
                    <a:pos x="1458" y="460"/>
                  </a:cxn>
                  <a:cxn ang="0">
                    <a:pos x="1442" y="495"/>
                  </a:cxn>
                  <a:cxn ang="0">
                    <a:pos x="1423" y="526"/>
                  </a:cxn>
                  <a:cxn ang="0">
                    <a:pos x="1400" y="553"/>
                  </a:cxn>
                  <a:cxn ang="0">
                    <a:pos x="1371" y="577"/>
                  </a:cxn>
                  <a:cxn ang="0">
                    <a:pos x="1343" y="597"/>
                  </a:cxn>
                  <a:cxn ang="0">
                    <a:pos x="1308" y="612"/>
                  </a:cxn>
                  <a:cxn ang="0">
                    <a:pos x="1274" y="622"/>
                  </a:cxn>
                  <a:cxn ang="0">
                    <a:pos x="1237" y="627"/>
                  </a:cxn>
                  <a:cxn ang="0">
                    <a:pos x="627" y="731"/>
                  </a:cxn>
                </a:cxnLst>
                <a:rect l="0" t="0" r="r" b="b"/>
                <a:pathLst>
                  <a:path w="1579" h="731">
                    <a:moveTo>
                      <a:pt x="627" y="731"/>
                    </a:moveTo>
                    <a:lnTo>
                      <a:pt x="1224" y="731"/>
                    </a:lnTo>
                    <a:lnTo>
                      <a:pt x="1241" y="731"/>
                    </a:lnTo>
                    <a:lnTo>
                      <a:pt x="1260" y="731"/>
                    </a:lnTo>
                    <a:lnTo>
                      <a:pt x="1277" y="727"/>
                    </a:lnTo>
                    <a:lnTo>
                      <a:pt x="1295" y="725"/>
                    </a:lnTo>
                    <a:lnTo>
                      <a:pt x="1312" y="721"/>
                    </a:lnTo>
                    <a:lnTo>
                      <a:pt x="1329" y="716"/>
                    </a:lnTo>
                    <a:lnTo>
                      <a:pt x="1345" y="710"/>
                    </a:lnTo>
                    <a:lnTo>
                      <a:pt x="1362" y="704"/>
                    </a:lnTo>
                    <a:lnTo>
                      <a:pt x="1377" y="696"/>
                    </a:lnTo>
                    <a:lnTo>
                      <a:pt x="1392" y="689"/>
                    </a:lnTo>
                    <a:lnTo>
                      <a:pt x="1408" y="681"/>
                    </a:lnTo>
                    <a:lnTo>
                      <a:pt x="1421" y="672"/>
                    </a:lnTo>
                    <a:lnTo>
                      <a:pt x="1435" y="662"/>
                    </a:lnTo>
                    <a:lnTo>
                      <a:pt x="1448" y="650"/>
                    </a:lnTo>
                    <a:lnTo>
                      <a:pt x="1462" y="639"/>
                    </a:lnTo>
                    <a:lnTo>
                      <a:pt x="1473" y="627"/>
                    </a:lnTo>
                    <a:lnTo>
                      <a:pt x="1486" y="616"/>
                    </a:lnTo>
                    <a:lnTo>
                      <a:pt x="1496" y="602"/>
                    </a:lnTo>
                    <a:lnTo>
                      <a:pt x="1508" y="589"/>
                    </a:lnTo>
                    <a:lnTo>
                      <a:pt x="1517" y="574"/>
                    </a:lnTo>
                    <a:lnTo>
                      <a:pt x="1527" y="560"/>
                    </a:lnTo>
                    <a:lnTo>
                      <a:pt x="1534" y="545"/>
                    </a:lnTo>
                    <a:lnTo>
                      <a:pt x="1542" y="530"/>
                    </a:lnTo>
                    <a:lnTo>
                      <a:pt x="1550" y="514"/>
                    </a:lnTo>
                    <a:lnTo>
                      <a:pt x="1556" y="497"/>
                    </a:lnTo>
                    <a:lnTo>
                      <a:pt x="1561" y="480"/>
                    </a:lnTo>
                    <a:lnTo>
                      <a:pt x="1567" y="462"/>
                    </a:lnTo>
                    <a:lnTo>
                      <a:pt x="1571" y="445"/>
                    </a:lnTo>
                    <a:lnTo>
                      <a:pt x="1575" y="428"/>
                    </a:lnTo>
                    <a:lnTo>
                      <a:pt x="1577" y="411"/>
                    </a:lnTo>
                    <a:lnTo>
                      <a:pt x="1577" y="391"/>
                    </a:lnTo>
                    <a:lnTo>
                      <a:pt x="1579" y="372"/>
                    </a:lnTo>
                    <a:lnTo>
                      <a:pt x="1577" y="355"/>
                    </a:lnTo>
                    <a:lnTo>
                      <a:pt x="1577" y="338"/>
                    </a:lnTo>
                    <a:lnTo>
                      <a:pt x="1575" y="318"/>
                    </a:lnTo>
                    <a:lnTo>
                      <a:pt x="1571" y="301"/>
                    </a:lnTo>
                    <a:lnTo>
                      <a:pt x="1567" y="284"/>
                    </a:lnTo>
                    <a:lnTo>
                      <a:pt x="1561" y="268"/>
                    </a:lnTo>
                    <a:lnTo>
                      <a:pt x="1556" y="251"/>
                    </a:lnTo>
                    <a:lnTo>
                      <a:pt x="1550" y="236"/>
                    </a:lnTo>
                    <a:lnTo>
                      <a:pt x="1542" y="219"/>
                    </a:lnTo>
                    <a:lnTo>
                      <a:pt x="1534" y="203"/>
                    </a:lnTo>
                    <a:lnTo>
                      <a:pt x="1527" y="190"/>
                    </a:lnTo>
                    <a:lnTo>
                      <a:pt x="1517" y="174"/>
                    </a:lnTo>
                    <a:lnTo>
                      <a:pt x="1508" y="161"/>
                    </a:lnTo>
                    <a:lnTo>
                      <a:pt x="1496" y="148"/>
                    </a:lnTo>
                    <a:lnTo>
                      <a:pt x="1486" y="134"/>
                    </a:lnTo>
                    <a:lnTo>
                      <a:pt x="1473" y="123"/>
                    </a:lnTo>
                    <a:lnTo>
                      <a:pt x="1462" y="111"/>
                    </a:lnTo>
                    <a:lnTo>
                      <a:pt x="1448" y="100"/>
                    </a:lnTo>
                    <a:lnTo>
                      <a:pt x="1435" y="88"/>
                    </a:lnTo>
                    <a:lnTo>
                      <a:pt x="1421" y="78"/>
                    </a:lnTo>
                    <a:lnTo>
                      <a:pt x="1408" y="69"/>
                    </a:lnTo>
                    <a:lnTo>
                      <a:pt x="1392" y="61"/>
                    </a:lnTo>
                    <a:lnTo>
                      <a:pt x="1377" y="54"/>
                    </a:lnTo>
                    <a:lnTo>
                      <a:pt x="1362" y="46"/>
                    </a:lnTo>
                    <a:lnTo>
                      <a:pt x="1345" y="40"/>
                    </a:lnTo>
                    <a:lnTo>
                      <a:pt x="1329" y="34"/>
                    </a:lnTo>
                    <a:lnTo>
                      <a:pt x="1312" y="30"/>
                    </a:lnTo>
                    <a:lnTo>
                      <a:pt x="1295" y="25"/>
                    </a:lnTo>
                    <a:lnTo>
                      <a:pt x="1277" y="23"/>
                    </a:lnTo>
                    <a:lnTo>
                      <a:pt x="1260" y="21"/>
                    </a:lnTo>
                    <a:lnTo>
                      <a:pt x="1241" y="19"/>
                    </a:lnTo>
                    <a:lnTo>
                      <a:pt x="1224" y="19"/>
                    </a:lnTo>
                    <a:lnTo>
                      <a:pt x="644" y="19"/>
                    </a:lnTo>
                    <a:lnTo>
                      <a:pt x="104" y="36"/>
                    </a:lnTo>
                    <a:lnTo>
                      <a:pt x="92" y="36"/>
                    </a:lnTo>
                    <a:lnTo>
                      <a:pt x="79" y="34"/>
                    </a:lnTo>
                    <a:lnTo>
                      <a:pt x="67" y="32"/>
                    </a:lnTo>
                    <a:lnTo>
                      <a:pt x="58" y="30"/>
                    </a:lnTo>
                    <a:lnTo>
                      <a:pt x="40" y="25"/>
                    </a:lnTo>
                    <a:lnTo>
                      <a:pt x="25" y="19"/>
                    </a:lnTo>
                    <a:lnTo>
                      <a:pt x="13" y="11"/>
                    </a:lnTo>
                    <a:lnTo>
                      <a:pt x="6" y="6"/>
                    </a:lnTo>
                    <a:lnTo>
                      <a:pt x="0" y="0"/>
                    </a:lnTo>
                    <a:lnTo>
                      <a:pt x="0" y="146"/>
                    </a:lnTo>
                    <a:lnTo>
                      <a:pt x="6" y="140"/>
                    </a:lnTo>
                    <a:lnTo>
                      <a:pt x="13" y="132"/>
                    </a:lnTo>
                    <a:lnTo>
                      <a:pt x="23" y="125"/>
                    </a:lnTo>
                    <a:lnTo>
                      <a:pt x="36" y="117"/>
                    </a:lnTo>
                    <a:lnTo>
                      <a:pt x="46" y="115"/>
                    </a:lnTo>
                    <a:lnTo>
                      <a:pt x="56" y="111"/>
                    </a:lnTo>
                    <a:lnTo>
                      <a:pt x="65" y="109"/>
                    </a:lnTo>
                    <a:lnTo>
                      <a:pt x="77" y="107"/>
                    </a:lnTo>
                    <a:lnTo>
                      <a:pt x="90" y="105"/>
                    </a:lnTo>
                    <a:lnTo>
                      <a:pt x="104" y="105"/>
                    </a:lnTo>
                    <a:lnTo>
                      <a:pt x="644" y="123"/>
                    </a:lnTo>
                    <a:lnTo>
                      <a:pt x="1224" y="123"/>
                    </a:lnTo>
                    <a:lnTo>
                      <a:pt x="1237" y="123"/>
                    </a:lnTo>
                    <a:lnTo>
                      <a:pt x="1249" y="125"/>
                    </a:lnTo>
                    <a:lnTo>
                      <a:pt x="1262" y="126"/>
                    </a:lnTo>
                    <a:lnTo>
                      <a:pt x="1274" y="128"/>
                    </a:lnTo>
                    <a:lnTo>
                      <a:pt x="1285" y="130"/>
                    </a:lnTo>
                    <a:lnTo>
                      <a:pt x="1297" y="134"/>
                    </a:lnTo>
                    <a:lnTo>
                      <a:pt x="1308" y="138"/>
                    </a:lnTo>
                    <a:lnTo>
                      <a:pt x="1320" y="144"/>
                    </a:lnTo>
                    <a:lnTo>
                      <a:pt x="1331" y="148"/>
                    </a:lnTo>
                    <a:lnTo>
                      <a:pt x="1343" y="153"/>
                    </a:lnTo>
                    <a:lnTo>
                      <a:pt x="1352" y="159"/>
                    </a:lnTo>
                    <a:lnTo>
                      <a:pt x="1362" y="167"/>
                    </a:lnTo>
                    <a:lnTo>
                      <a:pt x="1371" y="173"/>
                    </a:lnTo>
                    <a:lnTo>
                      <a:pt x="1381" y="180"/>
                    </a:lnTo>
                    <a:lnTo>
                      <a:pt x="1391" y="188"/>
                    </a:lnTo>
                    <a:lnTo>
                      <a:pt x="1400" y="197"/>
                    </a:lnTo>
                    <a:lnTo>
                      <a:pt x="1408" y="205"/>
                    </a:lnTo>
                    <a:lnTo>
                      <a:pt x="1416" y="215"/>
                    </a:lnTo>
                    <a:lnTo>
                      <a:pt x="1423" y="224"/>
                    </a:lnTo>
                    <a:lnTo>
                      <a:pt x="1431" y="234"/>
                    </a:lnTo>
                    <a:lnTo>
                      <a:pt x="1437" y="244"/>
                    </a:lnTo>
                    <a:lnTo>
                      <a:pt x="1442" y="255"/>
                    </a:lnTo>
                    <a:lnTo>
                      <a:pt x="1448" y="265"/>
                    </a:lnTo>
                    <a:lnTo>
                      <a:pt x="1454" y="276"/>
                    </a:lnTo>
                    <a:lnTo>
                      <a:pt x="1458" y="288"/>
                    </a:lnTo>
                    <a:lnTo>
                      <a:pt x="1462" y="299"/>
                    </a:lnTo>
                    <a:lnTo>
                      <a:pt x="1465" y="311"/>
                    </a:lnTo>
                    <a:lnTo>
                      <a:pt x="1467" y="322"/>
                    </a:lnTo>
                    <a:lnTo>
                      <a:pt x="1471" y="336"/>
                    </a:lnTo>
                    <a:lnTo>
                      <a:pt x="1471" y="347"/>
                    </a:lnTo>
                    <a:lnTo>
                      <a:pt x="1473" y="361"/>
                    </a:lnTo>
                    <a:lnTo>
                      <a:pt x="1473" y="372"/>
                    </a:lnTo>
                    <a:lnTo>
                      <a:pt x="1473" y="386"/>
                    </a:lnTo>
                    <a:lnTo>
                      <a:pt x="1471" y="399"/>
                    </a:lnTo>
                    <a:lnTo>
                      <a:pt x="1471" y="412"/>
                    </a:lnTo>
                    <a:lnTo>
                      <a:pt x="1467" y="424"/>
                    </a:lnTo>
                    <a:lnTo>
                      <a:pt x="1465" y="437"/>
                    </a:lnTo>
                    <a:lnTo>
                      <a:pt x="1462" y="449"/>
                    </a:lnTo>
                    <a:lnTo>
                      <a:pt x="1458" y="460"/>
                    </a:lnTo>
                    <a:lnTo>
                      <a:pt x="1454" y="472"/>
                    </a:lnTo>
                    <a:lnTo>
                      <a:pt x="1448" y="483"/>
                    </a:lnTo>
                    <a:lnTo>
                      <a:pt x="1442" y="495"/>
                    </a:lnTo>
                    <a:lnTo>
                      <a:pt x="1437" y="505"/>
                    </a:lnTo>
                    <a:lnTo>
                      <a:pt x="1431" y="516"/>
                    </a:lnTo>
                    <a:lnTo>
                      <a:pt x="1423" y="526"/>
                    </a:lnTo>
                    <a:lnTo>
                      <a:pt x="1416" y="535"/>
                    </a:lnTo>
                    <a:lnTo>
                      <a:pt x="1408" y="545"/>
                    </a:lnTo>
                    <a:lnTo>
                      <a:pt x="1400" y="553"/>
                    </a:lnTo>
                    <a:lnTo>
                      <a:pt x="1391" y="562"/>
                    </a:lnTo>
                    <a:lnTo>
                      <a:pt x="1381" y="570"/>
                    </a:lnTo>
                    <a:lnTo>
                      <a:pt x="1371" y="577"/>
                    </a:lnTo>
                    <a:lnTo>
                      <a:pt x="1362" y="583"/>
                    </a:lnTo>
                    <a:lnTo>
                      <a:pt x="1352" y="591"/>
                    </a:lnTo>
                    <a:lnTo>
                      <a:pt x="1343" y="597"/>
                    </a:lnTo>
                    <a:lnTo>
                      <a:pt x="1331" y="602"/>
                    </a:lnTo>
                    <a:lnTo>
                      <a:pt x="1320" y="608"/>
                    </a:lnTo>
                    <a:lnTo>
                      <a:pt x="1308" y="612"/>
                    </a:lnTo>
                    <a:lnTo>
                      <a:pt x="1297" y="616"/>
                    </a:lnTo>
                    <a:lnTo>
                      <a:pt x="1285" y="620"/>
                    </a:lnTo>
                    <a:lnTo>
                      <a:pt x="1274" y="622"/>
                    </a:lnTo>
                    <a:lnTo>
                      <a:pt x="1262" y="624"/>
                    </a:lnTo>
                    <a:lnTo>
                      <a:pt x="1249" y="625"/>
                    </a:lnTo>
                    <a:lnTo>
                      <a:pt x="1237" y="627"/>
                    </a:lnTo>
                    <a:lnTo>
                      <a:pt x="1224" y="627"/>
                    </a:lnTo>
                    <a:lnTo>
                      <a:pt x="627" y="627"/>
                    </a:lnTo>
                    <a:lnTo>
                      <a:pt x="627" y="731"/>
                    </a:lnTo>
                    <a:close/>
                  </a:path>
                </a:pathLst>
              </a:custGeom>
              <a:solidFill>
                <a:srgbClr val="FFE899"/>
              </a:solidFill>
              <a:ln w="9525">
                <a:noFill/>
                <a:round/>
                <a:headEnd/>
                <a:tailEnd/>
              </a:ln>
            </p:spPr>
            <p:txBody>
              <a:bodyPr/>
              <a:lstStyle/>
              <a:p>
                <a:endParaRPr lang="en-US"/>
              </a:p>
            </p:txBody>
          </p:sp>
          <p:sp>
            <p:nvSpPr>
              <p:cNvPr id="37" name="Freeform 70"/>
              <p:cNvSpPr>
                <a:spLocks/>
              </p:cNvSpPr>
              <p:nvPr/>
            </p:nvSpPr>
            <p:spPr bwMode="auto">
              <a:xfrm>
                <a:off x="2793" y="2026"/>
                <a:ext cx="789" cy="366"/>
              </a:xfrm>
              <a:custGeom>
                <a:avLst/>
                <a:gdLst/>
                <a:ahLst/>
                <a:cxnLst>
                  <a:cxn ang="0">
                    <a:pos x="1241" y="731"/>
                  </a:cxn>
                  <a:cxn ang="0">
                    <a:pos x="1295" y="725"/>
                  </a:cxn>
                  <a:cxn ang="0">
                    <a:pos x="1345" y="710"/>
                  </a:cxn>
                  <a:cxn ang="0">
                    <a:pos x="1392" y="689"/>
                  </a:cxn>
                  <a:cxn ang="0">
                    <a:pos x="1435" y="662"/>
                  </a:cxn>
                  <a:cxn ang="0">
                    <a:pos x="1473" y="627"/>
                  </a:cxn>
                  <a:cxn ang="0">
                    <a:pos x="1508" y="589"/>
                  </a:cxn>
                  <a:cxn ang="0">
                    <a:pos x="1534" y="545"/>
                  </a:cxn>
                  <a:cxn ang="0">
                    <a:pos x="1556" y="497"/>
                  </a:cxn>
                  <a:cxn ang="0">
                    <a:pos x="1571" y="445"/>
                  </a:cxn>
                  <a:cxn ang="0">
                    <a:pos x="1577" y="391"/>
                  </a:cxn>
                  <a:cxn ang="0">
                    <a:pos x="1577" y="338"/>
                  </a:cxn>
                  <a:cxn ang="0">
                    <a:pos x="1567" y="284"/>
                  </a:cxn>
                  <a:cxn ang="0">
                    <a:pos x="1550" y="236"/>
                  </a:cxn>
                  <a:cxn ang="0">
                    <a:pos x="1527" y="190"/>
                  </a:cxn>
                  <a:cxn ang="0">
                    <a:pos x="1496" y="148"/>
                  </a:cxn>
                  <a:cxn ang="0">
                    <a:pos x="1462" y="111"/>
                  </a:cxn>
                  <a:cxn ang="0">
                    <a:pos x="1421" y="78"/>
                  </a:cxn>
                  <a:cxn ang="0">
                    <a:pos x="1377" y="54"/>
                  </a:cxn>
                  <a:cxn ang="0">
                    <a:pos x="1329" y="34"/>
                  </a:cxn>
                  <a:cxn ang="0">
                    <a:pos x="1277" y="23"/>
                  </a:cxn>
                  <a:cxn ang="0">
                    <a:pos x="1224" y="19"/>
                  </a:cxn>
                  <a:cxn ang="0">
                    <a:pos x="92" y="36"/>
                  </a:cxn>
                  <a:cxn ang="0">
                    <a:pos x="58" y="30"/>
                  </a:cxn>
                  <a:cxn ang="0">
                    <a:pos x="13" y="11"/>
                  </a:cxn>
                  <a:cxn ang="0">
                    <a:pos x="0" y="146"/>
                  </a:cxn>
                  <a:cxn ang="0">
                    <a:pos x="23" y="125"/>
                  </a:cxn>
                  <a:cxn ang="0">
                    <a:pos x="56" y="111"/>
                  </a:cxn>
                  <a:cxn ang="0">
                    <a:pos x="90" y="105"/>
                  </a:cxn>
                  <a:cxn ang="0">
                    <a:pos x="1224" y="123"/>
                  </a:cxn>
                  <a:cxn ang="0">
                    <a:pos x="1262" y="126"/>
                  </a:cxn>
                  <a:cxn ang="0">
                    <a:pos x="1297" y="134"/>
                  </a:cxn>
                  <a:cxn ang="0">
                    <a:pos x="1331" y="148"/>
                  </a:cxn>
                  <a:cxn ang="0">
                    <a:pos x="1362" y="167"/>
                  </a:cxn>
                  <a:cxn ang="0">
                    <a:pos x="1391" y="188"/>
                  </a:cxn>
                  <a:cxn ang="0">
                    <a:pos x="1416" y="215"/>
                  </a:cxn>
                  <a:cxn ang="0">
                    <a:pos x="1437" y="244"/>
                  </a:cxn>
                  <a:cxn ang="0">
                    <a:pos x="1454" y="276"/>
                  </a:cxn>
                  <a:cxn ang="0">
                    <a:pos x="1465" y="311"/>
                  </a:cxn>
                  <a:cxn ang="0">
                    <a:pos x="1471" y="347"/>
                  </a:cxn>
                  <a:cxn ang="0">
                    <a:pos x="1473" y="386"/>
                  </a:cxn>
                  <a:cxn ang="0">
                    <a:pos x="1467" y="424"/>
                  </a:cxn>
                  <a:cxn ang="0">
                    <a:pos x="1458" y="460"/>
                  </a:cxn>
                  <a:cxn ang="0">
                    <a:pos x="1442" y="495"/>
                  </a:cxn>
                  <a:cxn ang="0">
                    <a:pos x="1423" y="526"/>
                  </a:cxn>
                  <a:cxn ang="0">
                    <a:pos x="1400" y="553"/>
                  </a:cxn>
                  <a:cxn ang="0">
                    <a:pos x="1371" y="577"/>
                  </a:cxn>
                  <a:cxn ang="0">
                    <a:pos x="1343" y="597"/>
                  </a:cxn>
                  <a:cxn ang="0">
                    <a:pos x="1308" y="612"/>
                  </a:cxn>
                  <a:cxn ang="0">
                    <a:pos x="1274" y="622"/>
                  </a:cxn>
                  <a:cxn ang="0">
                    <a:pos x="1237" y="627"/>
                  </a:cxn>
                </a:cxnLst>
                <a:rect l="0" t="0" r="r" b="b"/>
                <a:pathLst>
                  <a:path w="1579" h="731">
                    <a:moveTo>
                      <a:pt x="627" y="731"/>
                    </a:moveTo>
                    <a:lnTo>
                      <a:pt x="1224" y="731"/>
                    </a:lnTo>
                    <a:lnTo>
                      <a:pt x="1241" y="731"/>
                    </a:lnTo>
                    <a:lnTo>
                      <a:pt x="1260" y="731"/>
                    </a:lnTo>
                    <a:lnTo>
                      <a:pt x="1277" y="727"/>
                    </a:lnTo>
                    <a:lnTo>
                      <a:pt x="1295" y="725"/>
                    </a:lnTo>
                    <a:lnTo>
                      <a:pt x="1312" y="721"/>
                    </a:lnTo>
                    <a:lnTo>
                      <a:pt x="1329" y="716"/>
                    </a:lnTo>
                    <a:lnTo>
                      <a:pt x="1345" y="710"/>
                    </a:lnTo>
                    <a:lnTo>
                      <a:pt x="1362" y="704"/>
                    </a:lnTo>
                    <a:lnTo>
                      <a:pt x="1377" y="696"/>
                    </a:lnTo>
                    <a:lnTo>
                      <a:pt x="1392" y="689"/>
                    </a:lnTo>
                    <a:lnTo>
                      <a:pt x="1408" y="681"/>
                    </a:lnTo>
                    <a:lnTo>
                      <a:pt x="1421" y="672"/>
                    </a:lnTo>
                    <a:lnTo>
                      <a:pt x="1435" y="662"/>
                    </a:lnTo>
                    <a:lnTo>
                      <a:pt x="1448" y="650"/>
                    </a:lnTo>
                    <a:lnTo>
                      <a:pt x="1462" y="639"/>
                    </a:lnTo>
                    <a:lnTo>
                      <a:pt x="1473" y="627"/>
                    </a:lnTo>
                    <a:lnTo>
                      <a:pt x="1486" y="616"/>
                    </a:lnTo>
                    <a:lnTo>
                      <a:pt x="1496" y="602"/>
                    </a:lnTo>
                    <a:lnTo>
                      <a:pt x="1508" y="589"/>
                    </a:lnTo>
                    <a:lnTo>
                      <a:pt x="1517" y="574"/>
                    </a:lnTo>
                    <a:lnTo>
                      <a:pt x="1527" y="560"/>
                    </a:lnTo>
                    <a:lnTo>
                      <a:pt x="1534" y="545"/>
                    </a:lnTo>
                    <a:lnTo>
                      <a:pt x="1542" y="530"/>
                    </a:lnTo>
                    <a:lnTo>
                      <a:pt x="1550" y="514"/>
                    </a:lnTo>
                    <a:lnTo>
                      <a:pt x="1556" y="497"/>
                    </a:lnTo>
                    <a:lnTo>
                      <a:pt x="1561" y="480"/>
                    </a:lnTo>
                    <a:lnTo>
                      <a:pt x="1567" y="462"/>
                    </a:lnTo>
                    <a:lnTo>
                      <a:pt x="1571" y="445"/>
                    </a:lnTo>
                    <a:lnTo>
                      <a:pt x="1575" y="428"/>
                    </a:lnTo>
                    <a:lnTo>
                      <a:pt x="1577" y="411"/>
                    </a:lnTo>
                    <a:lnTo>
                      <a:pt x="1577" y="391"/>
                    </a:lnTo>
                    <a:lnTo>
                      <a:pt x="1579" y="372"/>
                    </a:lnTo>
                    <a:lnTo>
                      <a:pt x="1577" y="355"/>
                    </a:lnTo>
                    <a:lnTo>
                      <a:pt x="1577" y="338"/>
                    </a:lnTo>
                    <a:lnTo>
                      <a:pt x="1575" y="318"/>
                    </a:lnTo>
                    <a:lnTo>
                      <a:pt x="1571" y="301"/>
                    </a:lnTo>
                    <a:lnTo>
                      <a:pt x="1567" y="284"/>
                    </a:lnTo>
                    <a:lnTo>
                      <a:pt x="1561" y="268"/>
                    </a:lnTo>
                    <a:lnTo>
                      <a:pt x="1556" y="251"/>
                    </a:lnTo>
                    <a:lnTo>
                      <a:pt x="1550" y="236"/>
                    </a:lnTo>
                    <a:lnTo>
                      <a:pt x="1542" y="219"/>
                    </a:lnTo>
                    <a:lnTo>
                      <a:pt x="1534" y="203"/>
                    </a:lnTo>
                    <a:lnTo>
                      <a:pt x="1527" y="190"/>
                    </a:lnTo>
                    <a:lnTo>
                      <a:pt x="1517" y="174"/>
                    </a:lnTo>
                    <a:lnTo>
                      <a:pt x="1508" y="161"/>
                    </a:lnTo>
                    <a:lnTo>
                      <a:pt x="1496" y="148"/>
                    </a:lnTo>
                    <a:lnTo>
                      <a:pt x="1486" y="134"/>
                    </a:lnTo>
                    <a:lnTo>
                      <a:pt x="1473" y="123"/>
                    </a:lnTo>
                    <a:lnTo>
                      <a:pt x="1462" y="111"/>
                    </a:lnTo>
                    <a:lnTo>
                      <a:pt x="1448" y="100"/>
                    </a:lnTo>
                    <a:lnTo>
                      <a:pt x="1435" y="88"/>
                    </a:lnTo>
                    <a:lnTo>
                      <a:pt x="1421" y="78"/>
                    </a:lnTo>
                    <a:lnTo>
                      <a:pt x="1408" y="69"/>
                    </a:lnTo>
                    <a:lnTo>
                      <a:pt x="1392" y="61"/>
                    </a:lnTo>
                    <a:lnTo>
                      <a:pt x="1377" y="54"/>
                    </a:lnTo>
                    <a:lnTo>
                      <a:pt x="1362" y="46"/>
                    </a:lnTo>
                    <a:lnTo>
                      <a:pt x="1345" y="40"/>
                    </a:lnTo>
                    <a:lnTo>
                      <a:pt x="1329" y="34"/>
                    </a:lnTo>
                    <a:lnTo>
                      <a:pt x="1312" y="30"/>
                    </a:lnTo>
                    <a:lnTo>
                      <a:pt x="1295" y="25"/>
                    </a:lnTo>
                    <a:lnTo>
                      <a:pt x="1277" y="23"/>
                    </a:lnTo>
                    <a:lnTo>
                      <a:pt x="1260" y="21"/>
                    </a:lnTo>
                    <a:lnTo>
                      <a:pt x="1241" y="19"/>
                    </a:lnTo>
                    <a:lnTo>
                      <a:pt x="1224" y="19"/>
                    </a:lnTo>
                    <a:lnTo>
                      <a:pt x="644" y="19"/>
                    </a:lnTo>
                    <a:lnTo>
                      <a:pt x="104" y="36"/>
                    </a:lnTo>
                    <a:lnTo>
                      <a:pt x="92" y="36"/>
                    </a:lnTo>
                    <a:lnTo>
                      <a:pt x="79" y="34"/>
                    </a:lnTo>
                    <a:lnTo>
                      <a:pt x="67" y="32"/>
                    </a:lnTo>
                    <a:lnTo>
                      <a:pt x="58" y="30"/>
                    </a:lnTo>
                    <a:lnTo>
                      <a:pt x="40" y="25"/>
                    </a:lnTo>
                    <a:lnTo>
                      <a:pt x="25" y="19"/>
                    </a:lnTo>
                    <a:lnTo>
                      <a:pt x="13" y="11"/>
                    </a:lnTo>
                    <a:lnTo>
                      <a:pt x="6" y="6"/>
                    </a:lnTo>
                    <a:lnTo>
                      <a:pt x="0" y="0"/>
                    </a:lnTo>
                    <a:lnTo>
                      <a:pt x="0" y="146"/>
                    </a:lnTo>
                    <a:lnTo>
                      <a:pt x="6" y="140"/>
                    </a:lnTo>
                    <a:lnTo>
                      <a:pt x="13" y="132"/>
                    </a:lnTo>
                    <a:lnTo>
                      <a:pt x="23" y="125"/>
                    </a:lnTo>
                    <a:lnTo>
                      <a:pt x="36" y="117"/>
                    </a:lnTo>
                    <a:lnTo>
                      <a:pt x="46" y="115"/>
                    </a:lnTo>
                    <a:lnTo>
                      <a:pt x="56" y="111"/>
                    </a:lnTo>
                    <a:lnTo>
                      <a:pt x="65" y="109"/>
                    </a:lnTo>
                    <a:lnTo>
                      <a:pt x="77" y="107"/>
                    </a:lnTo>
                    <a:lnTo>
                      <a:pt x="90" y="105"/>
                    </a:lnTo>
                    <a:lnTo>
                      <a:pt x="104" y="105"/>
                    </a:lnTo>
                    <a:lnTo>
                      <a:pt x="644" y="123"/>
                    </a:lnTo>
                    <a:lnTo>
                      <a:pt x="1224" y="123"/>
                    </a:lnTo>
                    <a:lnTo>
                      <a:pt x="1237" y="123"/>
                    </a:lnTo>
                    <a:lnTo>
                      <a:pt x="1249" y="125"/>
                    </a:lnTo>
                    <a:lnTo>
                      <a:pt x="1262" y="126"/>
                    </a:lnTo>
                    <a:lnTo>
                      <a:pt x="1274" y="128"/>
                    </a:lnTo>
                    <a:lnTo>
                      <a:pt x="1285" y="130"/>
                    </a:lnTo>
                    <a:lnTo>
                      <a:pt x="1297" y="134"/>
                    </a:lnTo>
                    <a:lnTo>
                      <a:pt x="1308" y="138"/>
                    </a:lnTo>
                    <a:lnTo>
                      <a:pt x="1320" y="144"/>
                    </a:lnTo>
                    <a:lnTo>
                      <a:pt x="1331" y="148"/>
                    </a:lnTo>
                    <a:lnTo>
                      <a:pt x="1343" y="153"/>
                    </a:lnTo>
                    <a:lnTo>
                      <a:pt x="1352" y="159"/>
                    </a:lnTo>
                    <a:lnTo>
                      <a:pt x="1362" y="167"/>
                    </a:lnTo>
                    <a:lnTo>
                      <a:pt x="1371" y="173"/>
                    </a:lnTo>
                    <a:lnTo>
                      <a:pt x="1381" y="180"/>
                    </a:lnTo>
                    <a:lnTo>
                      <a:pt x="1391" y="188"/>
                    </a:lnTo>
                    <a:lnTo>
                      <a:pt x="1400" y="197"/>
                    </a:lnTo>
                    <a:lnTo>
                      <a:pt x="1408" y="205"/>
                    </a:lnTo>
                    <a:lnTo>
                      <a:pt x="1416" y="215"/>
                    </a:lnTo>
                    <a:lnTo>
                      <a:pt x="1423" y="224"/>
                    </a:lnTo>
                    <a:lnTo>
                      <a:pt x="1431" y="234"/>
                    </a:lnTo>
                    <a:lnTo>
                      <a:pt x="1437" y="244"/>
                    </a:lnTo>
                    <a:lnTo>
                      <a:pt x="1442" y="255"/>
                    </a:lnTo>
                    <a:lnTo>
                      <a:pt x="1448" y="265"/>
                    </a:lnTo>
                    <a:lnTo>
                      <a:pt x="1454" y="276"/>
                    </a:lnTo>
                    <a:lnTo>
                      <a:pt x="1458" y="288"/>
                    </a:lnTo>
                    <a:lnTo>
                      <a:pt x="1462" y="299"/>
                    </a:lnTo>
                    <a:lnTo>
                      <a:pt x="1465" y="311"/>
                    </a:lnTo>
                    <a:lnTo>
                      <a:pt x="1467" y="322"/>
                    </a:lnTo>
                    <a:lnTo>
                      <a:pt x="1471" y="336"/>
                    </a:lnTo>
                    <a:lnTo>
                      <a:pt x="1471" y="347"/>
                    </a:lnTo>
                    <a:lnTo>
                      <a:pt x="1473" y="361"/>
                    </a:lnTo>
                    <a:lnTo>
                      <a:pt x="1473" y="372"/>
                    </a:lnTo>
                    <a:lnTo>
                      <a:pt x="1473" y="386"/>
                    </a:lnTo>
                    <a:lnTo>
                      <a:pt x="1471" y="399"/>
                    </a:lnTo>
                    <a:lnTo>
                      <a:pt x="1471" y="412"/>
                    </a:lnTo>
                    <a:lnTo>
                      <a:pt x="1467" y="424"/>
                    </a:lnTo>
                    <a:lnTo>
                      <a:pt x="1465" y="437"/>
                    </a:lnTo>
                    <a:lnTo>
                      <a:pt x="1462" y="449"/>
                    </a:lnTo>
                    <a:lnTo>
                      <a:pt x="1458" y="460"/>
                    </a:lnTo>
                    <a:lnTo>
                      <a:pt x="1454" y="472"/>
                    </a:lnTo>
                    <a:lnTo>
                      <a:pt x="1448" y="483"/>
                    </a:lnTo>
                    <a:lnTo>
                      <a:pt x="1442" y="495"/>
                    </a:lnTo>
                    <a:lnTo>
                      <a:pt x="1437" y="505"/>
                    </a:lnTo>
                    <a:lnTo>
                      <a:pt x="1431" y="516"/>
                    </a:lnTo>
                    <a:lnTo>
                      <a:pt x="1423" y="526"/>
                    </a:lnTo>
                    <a:lnTo>
                      <a:pt x="1416" y="535"/>
                    </a:lnTo>
                    <a:lnTo>
                      <a:pt x="1408" y="545"/>
                    </a:lnTo>
                    <a:lnTo>
                      <a:pt x="1400" y="553"/>
                    </a:lnTo>
                    <a:lnTo>
                      <a:pt x="1391" y="562"/>
                    </a:lnTo>
                    <a:lnTo>
                      <a:pt x="1381" y="570"/>
                    </a:lnTo>
                    <a:lnTo>
                      <a:pt x="1371" y="577"/>
                    </a:lnTo>
                    <a:lnTo>
                      <a:pt x="1362" y="583"/>
                    </a:lnTo>
                    <a:lnTo>
                      <a:pt x="1352" y="591"/>
                    </a:lnTo>
                    <a:lnTo>
                      <a:pt x="1343" y="597"/>
                    </a:lnTo>
                    <a:lnTo>
                      <a:pt x="1331" y="602"/>
                    </a:lnTo>
                    <a:lnTo>
                      <a:pt x="1320" y="608"/>
                    </a:lnTo>
                    <a:lnTo>
                      <a:pt x="1308" y="612"/>
                    </a:lnTo>
                    <a:lnTo>
                      <a:pt x="1297" y="616"/>
                    </a:lnTo>
                    <a:lnTo>
                      <a:pt x="1285" y="620"/>
                    </a:lnTo>
                    <a:lnTo>
                      <a:pt x="1274" y="622"/>
                    </a:lnTo>
                    <a:lnTo>
                      <a:pt x="1262" y="624"/>
                    </a:lnTo>
                    <a:lnTo>
                      <a:pt x="1249" y="625"/>
                    </a:lnTo>
                    <a:lnTo>
                      <a:pt x="1237" y="627"/>
                    </a:lnTo>
                    <a:lnTo>
                      <a:pt x="1224" y="627"/>
                    </a:lnTo>
                    <a:lnTo>
                      <a:pt x="627" y="627"/>
                    </a:lnTo>
                  </a:path>
                </a:pathLst>
              </a:custGeom>
              <a:noFill/>
              <a:ln w="7938">
                <a:solidFill>
                  <a:srgbClr val="000000"/>
                </a:solidFill>
                <a:prstDash val="solid"/>
                <a:round/>
                <a:headEnd/>
                <a:tailEnd/>
              </a:ln>
            </p:spPr>
            <p:txBody>
              <a:bodyPr/>
              <a:lstStyle/>
              <a:p>
                <a:endParaRPr lang="en-US"/>
              </a:p>
            </p:txBody>
          </p:sp>
          <p:sp>
            <p:nvSpPr>
              <p:cNvPr id="38" name="Freeform 71"/>
              <p:cNvSpPr>
                <a:spLocks/>
              </p:cNvSpPr>
              <p:nvPr/>
            </p:nvSpPr>
            <p:spPr bwMode="auto">
              <a:xfrm>
                <a:off x="2768" y="2015"/>
                <a:ext cx="43" cy="96"/>
              </a:xfrm>
              <a:custGeom>
                <a:avLst/>
                <a:gdLst/>
                <a:ahLst/>
                <a:cxnLst>
                  <a:cxn ang="0">
                    <a:pos x="86" y="151"/>
                  </a:cxn>
                  <a:cxn ang="0">
                    <a:pos x="85" y="159"/>
                  </a:cxn>
                  <a:cxn ang="0">
                    <a:pos x="83" y="167"/>
                  </a:cxn>
                  <a:cxn ang="0">
                    <a:pos x="79" y="172"/>
                  </a:cxn>
                  <a:cxn ang="0">
                    <a:pos x="73" y="180"/>
                  </a:cxn>
                  <a:cxn ang="0">
                    <a:pos x="67" y="184"/>
                  </a:cxn>
                  <a:cxn ang="0">
                    <a:pos x="60" y="188"/>
                  </a:cxn>
                  <a:cxn ang="0">
                    <a:pos x="50" y="190"/>
                  </a:cxn>
                  <a:cxn ang="0">
                    <a:pos x="40" y="192"/>
                  </a:cxn>
                  <a:cxn ang="0">
                    <a:pos x="33" y="190"/>
                  </a:cxn>
                  <a:cxn ang="0">
                    <a:pos x="25" y="188"/>
                  </a:cxn>
                  <a:cxn ang="0">
                    <a:pos x="17" y="184"/>
                  </a:cxn>
                  <a:cxn ang="0">
                    <a:pos x="12" y="180"/>
                  </a:cxn>
                  <a:cxn ang="0">
                    <a:pos x="8" y="172"/>
                  </a:cxn>
                  <a:cxn ang="0">
                    <a:pos x="4" y="167"/>
                  </a:cxn>
                  <a:cxn ang="0">
                    <a:pos x="0" y="159"/>
                  </a:cxn>
                  <a:cxn ang="0">
                    <a:pos x="0" y="151"/>
                  </a:cxn>
                  <a:cxn ang="0">
                    <a:pos x="0" y="46"/>
                  </a:cxn>
                  <a:cxn ang="0">
                    <a:pos x="0" y="36"/>
                  </a:cxn>
                  <a:cxn ang="0">
                    <a:pos x="4" y="27"/>
                  </a:cxn>
                  <a:cxn ang="0">
                    <a:pos x="8" y="19"/>
                  </a:cxn>
                  <a:cxn ang="0">
                    <a:pos x="12" y="13"/>
                  </a:cxn>
                  <a:cxn ang="0">
                    <a:pos x="17" y="7"/>
                  </a:cxn>
                  <a:cxn ang="0">
                    <a:pos x="25" y="4"/>
                  </a:cxn>
                  <a:cxn ang="0">
                    <a:pos x="33" y="2"/>
                  </a:cxn>
                  <a:cxn ang="0">
                    <a:pos x="40" y="0"/>
                  </a:cxn>
                  <a:cxn ang="0">
                    <a:pos x="50" y="2"/>
                  </a:cxn>
                  <a:cxn ang="0">
                    <a:pos x="60" y="4"/>
                  </a:cxn>
                  <a:cxn ang="0">
                    <a:pos x="67" y="7"/>
                  </a:cxn>
                  <a:cxn ang="0">
                    <a:pos x="73" y="13"/>
                  </a:cxn>
                  <a:cxn ang="0">
                    <a:pos x="79" y="19"/>
                  </a:cxn>
                  <a:cxn ang="0">
                    <a:pos x="83" y="27"/>
                  </a:cxn>
                  <a:cxn ang="0">
                    <a:pos x="85" y="36"/>
                  </a:cxn>
                  <a:cxn ang="0">
                    <a:pos x="86" y="46"/>
                  </a:cxn>
                  <a:cxn ang="0">
                    <a:pos x="86" y="151"/>
                  </a:cxn>
                  <a:cxn ang="0">
                    <a:pos x="86" y="151"/>
                  </a:cxn>
                </a:cxnLst>
                <a:rect l="0" t="0" r="r" b="b"/>
                <a:pathLst>
                  <a:path w="86" h="192">
                    <a:moveTo>
                      <a:pt x="86" y="151"/>
                    </a:moveTo>
                    <a:lnTo>
                      <a:pt x="85" y="159"/>
                    </a:lnTo>
                    <a:lnTo>
                      <a:pt x="83" y="167"/>
                    </a:lnTo>
                    <a:lnTo>
                      <a:pt x="79" y="172"/>
                    </a:lnTo>
                    <a:lnTo>
                      <a:pt x="73" y="180"/>
                    </a:lnTo>
                    <a:lnTo>
                      <a:pt x="67" y="184"/>
                    </a:lnTo>
                    <a:lnTo>
                      <a:pt x="60" y="188"/>
                    </a:lnTo>
                    <a:lnTo>
                      <a:pt x="50" y="190"/>
                    </a:lnTo>
                    <a:lnTo>
                      <a:pt x="40" y="192"/>
                    </a:lnTo>
                    <a:lnTo>
                      <a:pt x="33" y="190"/>
                    </a:lnTo>
                    <a:lnTo>
                      <a:pt x="25" y="188"/>
                    </a:lnTo>
                    <a:lnTo>
                      <a:pt x="17" y="184"/>
                    </a:lnTo>
                    <a:lnTo>
                      <a:pt x="12" y="180"/>
                    </a:lnTo>
                    <a:lnTo>
                      <a:pt x="8" y="172"/>
                    </a:lnTo>
                    <a:lnTo>
                      <a:pt x="4" y="167"/>
                    </a:lnTo>
                    <a:lnTo>
                      <a:pt x="0" y="159"/>
                    </a:lnTo>
                    <a:lnTo>
                      <a:pt x="0" y="151"/>
                    </a:lnTo>
                    <a:lnTo>
                      <a:pt x="0" y="46"/>
                    </a:lnTo>
                    <a:lnTo>
                      <a:pt x="0" y="36"/>
                    </a:lnTo>
                    <a:lnTo>
                      <a:pt x="4" y="27"/>
                    </a:lnTo>
                    <a:lnTo>
                      <a:pt x="8" y="19"/>
                    </a:lnTo>
                    <a:lnTo>
                      <a:pt x="12" y="13"/>
                    </a:lnTo>
                    <a:lnTo>
                      <a:pt x="17" y="7"/>
                    </a:lnTo>
                    <a:lnTo>
                      <a:pt x="25" y="4"/>
                    </a:lnTo>
                    <a:lnTo>
                      <a:pt x="33" y="2"/>
                    </a:lnTo>
                    <a:lnTo>
                      <a:pt x="40" y="0"/>
                    </a:lnTo>
                    <a:lnTo>
                      <a:pt x="50" y="2"/>
                    </a:lnTo>
                    <a:lnTo>
                      <a:pt x="60" y="4"/>
                    </a:lnTo>
                    <a:lnTo>
                      <a:pt x="67" y="7"/>
                    </a:lnTo>
                    <a:lnTo>
                      <a:pt x="73" y="13"/>
                    </a:lnTo>
                    <a:lnTo>
                      <a:pt x="79" y="19"/>
                    </a:lnTo>
                    <a:lnTo>
                      <a:pt x="83" y="27"/>
                    </a:lnTo>
                    <a:lnTo>
                      <a:pt x="85" y="36"/>
                    </a:lnTo>
                    <a:lnTo>
                      <a:pt x="86" y="46"/>
                    </a:lnTo>
                    <a:lnTo>
                      <a:pt x="86" y="151"/>
                    </a:lnTo>
                    <a:lnTo>
                      <a:pt x="86" y="151"/>
                    </a:lnTo>
                    <a:close/>
                  </a:path>
                </a:pathLst>
              </a:custGeom>
              <a:solidFill>
                <a:srgbClr val="FFE899"/>
              </a:solidFill>
              <a:ln w="7938">
                <a:solidFill>
                  <a:srgbClr val="000000"/>
                </a:solidFill>
                <a:prstDash val="solid"/>
                <a:round/>
                <a:headEnd/>
                <a:tailEnd/>
              </a:ln>
            </p:spPr>
            <p:txBody>
              <a:bodyPr/>
              <a:lstStyle/>
              <a:p>
                <a:endParaRPr lang="en-US"/>
              </a:p>
            </p:txBody>
          </p:sp>
          <p:sp>
            <p:nvSpPr>
              <p:cNvPr id="39" name="Freeform 72"/>
              <p:cNvSpPr>
                <a:spLocks/>
              </p:cNvSpPr>
              <p:nvPr/>
            </p:nvSpPr>
            <p:spPr bwMode="auto">
              <a:xfrm>
                <a:off x="3156" y="1965"/>
                <a:ext cx="40" cy="80"/>
              </a:xfrm>
              <a:custGeom>
                <a:avLst/>
                <a:gdLst/>
                <a:ahLst/>
                <a:cxnLst>
                  <a:cxn ang="0">
                    <a:pos x="81" y="0"/>
                  </a:cxn>
                  <a:cxn ang="0">
                    <a:pos x="81" y="142"/>
                  </a:cxn>
                  <a:cxn ang="0">
                    <a:pos x="79" y="148"/>
                  </a:cxn>
                  <a:cxn ang="0">
                    <a:pos x="69" y="153"/>
                  </a:cxn>
                  <a:cxn ang="0">
                    <a:pos x="56" y="157"/>
                  </a:cxn>
                  <a:cxn ang="0">
                    <a:pos x="48" y="159"/>
                  </a:cxn>
                  <a:cxn ang="0">
                    <a:pos x="40" y="159"/>
                  </a:cxn>
                  <a:cxn ang="0">
                    <a:pos x="33" y="159"/>
                  </a:cxn>
                  <a:cxn ang="0">
                    <a:pos x="25" y="157"/>
                  </a:cxn>
                  <a:cxn ang="0">
                    <a:pos x="11" y="153"/>
                  </a:cxn>
                  <a:cxn ang="0">
                    <a:pos x="2" y="148"/>
                  </a:cxn>
                  <a:cxn ang="0">
                    <a:pos x="0" y="142"/>
                  </a:cxn>
                  <a:cxn ang="0">
                    <a:pos x="0" y="0"/>
                  </a:cxn>
                  <a:cxn ang="0">
                    <a:pos x="81" y="0"/>
                  </a:cxn>
                </a:cxnLst>
                <a:rect l="0" t="0" r="r" b="b"/>
                <a:pathLst>
                  <a:path w="81" h="159">
                    <a:moveTo>
                      <a:pt x="81" y="0"/>
                    </a:moveTo>
                    <a:lnTo>
                      <a:pt x="81" y="142"/>
                    </a:lnTo>
                    <a:lnTo>
                      <a:pt x="79" y="148"/>
                    </a:lnTo>
                    <a:lnTo>
                      <a:pt x="69" y="153"/>
                    </a:lnTo>
                    <a:lnTo>
                      <a:pt x="56" y="157"/>
                    </a:lnTo>
                    <a:lnTo>
                      <a:pt x="48" y="159"/>
                    </a:lnTo>
                    <a:lnTo>
                      <a:pt x="40" y="159"/>
                    </a:lnTo>
                    <a:lnTo>
                      <a:pt x="33" y="159"/>
                    </a:lnTo>
                    <a:lnTo>
                      <a:pt x="25" y="157"/>
                    </a:lnTo>
                    <a:lnTo>
                      <a:pt x="11" y="153"/>
                    </a:lnTo>
                    <a:lnTo>
                      <a:pt x="2" y="148"/>
                    </a:lnTo>
                    <a:lnTo>
                      <a:pt x="0" y="142"/>
                    </a:lnTo>
                    <a:lnTo>
                      <a:pt x="0" y="0"/>
                    </a:lnTo>
                    <a:lnTo>
                      <a:pt x="81" y="0"/>
                    </a:lnTo>
                    <a:close/>
                  </a:path>
                </a:pathLst>
              </a:custGeom>
              <a:solidFill>
                <a:srgbClr val="FFE899"/>
              </a:solidFill>
              <a:ln w="9525">
                <a:noFill/>
                <a:round/>
                <a:headEnd/>
                <a:tailEnd/>
              </a:ln>
            </p:spPr>
            <p:txBody>
              <a:bodyPr/>
              <a:lstStyle/>
              <a:p>
                <a:endParaRPr lang="en-US"/>
              </a:p>
            </p:txBody>
          </p:sp>
          <p:sp>
            <p:nvSpPr>
              <p:cNvPr id="40" name="Freeform 73"/>
              <p:cNvSpPr>
                <a:spLocks/>
              </p:cNvSpPr>
              <p:nvPr/>
            </p:nvSpPr>
            <p:spPr bwMode="auto">
              <a:xfrm>
                <a:off x="3156" y="1965"/>
                <a:ext cx="40" cy="80"/>
              </a:xfrm>
              <a:custGeom>
                <a:avLst/>
                <a:gdLst/>
                <a:ahLst/>
                <a:cxnLst>
                  <a:cxn ang="0">
                    <a:pos x="81" y="0"/>
                  </a:cxn>
                  <a:cxn ang="0">
                    <a:pos x="81" y="142"/>
                  </a:cxn>
                  <a:cxn ang="0">
                    <a:pos x="79" y="148"/>
                  </a:cxn>
                  <a:cxn ang="0">
                    <a:pos x="69" y="153"/>
                  </a:cxn>
                  <a:cxn ang="0">
                    <a:pos x="56" y="157"/>
                  </a:cxn>
                  <a:cxn ang="0">
                    <a:pos x="48" y="159"/>
                  </a:cxn>
                  <a:cxn ang="0">
                    <a:pos x="40" y="159"/>
                  </a:cxn>
                  <a:cxn ang="0">
                    <a:pos x="33" y="159"/>
                  </a:cxn>
                  <a:cxn ang="0">
                    <a:pos x="25" y="157"/>
                  </a:cxn>
                  <a:cxn ang="0">
                    <a:pos x="11" y="153"/>
                  </a:cxn>
                  <a:cxn ang="0">
                    <a:pos x="2" y="148"/>
                  </a:cxn>
                  <a:cxn ang="0">
                    <a:pos x="0" y="142"/>
                  </a:cxn>
                  <a:cxn ang="0">
                    <a:pos x="0" y="0"/>
                  </a:cxn>
                </a:cxnLst>
                <a:rect l="0" t="0" r="r" b="b"/>
                <a:pathLst>
                  <a:path w="81" h="159">
                    <a:moveTo>
                      <a:pt x="81" y="0"/>
                    </a:moveTo>
                    <a:lnTo>
                      <a:pt x="81" y="142"/>
                    </a:lnTo>
                    <a:lnTo>
                      <a:pt x="79" y="148"/>
                    </a:lnTo>
                    <a:lnTo>
                      <a:pt x="69" y="153"/>
                    </a:lnTo>
                    <a:lnTo>
                      <a:pt x="56" y="157"/>
                    </a:lnTo>
                    <a:lnTo>
                      <a:pt x="48" y="159"/>
                    </a:lnTo>
                    <a:lnTo>
                      <a:pt x="40" y="159"/>
                    </a:lnTo>
                    <a:lnTo>
                      <a:pt x="33" y="159"/>
                    </a:lnTo>
                    <a:lnTo>
                      <a:pt x="25" y="157"/>
                    </a:lnTo>
                    <a:lnTo>
                      <a:pt x="11" y="153"/>
                    </a:lnTo>
                    <a:lnTo>
                      <a:pt x="2" y="148"/>
                    </a:lnTo>
                    <a:lnTo>
                      <a:pt x="0" y="142"/>
                    </a:lnTo>
                    <a:lnTo>
                      <a:pt x="0" y="0"/>
                    </a:lnTo>
                  </a:path>
                </a:pathLst>
              </a:custGeom>
              <a:noFill/>
              <a:ln w="1588">
                <a:solidFill>
                  <a:srgbClr val="000000"/>
                </a:solidFill>
                <a:prstDash val="solid"/>
                <a:round/>
                <a:headEnd/>
                <a:tailEnd/>
              </a:ln>
            </p:spPr>
            <p:txBody>
              <a:bodyPr/>
              <a:lstStyle/>
              <a:p>
                <a:endParaRPr lang="en-US"/>
              </a:p>
            </p:txBody>
          </p:sp>
          <p:sp>
            <p:nvSpPr>
              <p:cNvPr id="41" name="Freeform 74"/>
              <p:cNvSpPr>
                <a:spLocks/>
              </p:cNvSpPr>
              <p:nvPr/>
            </p:nvSpPr>
            <p:spPr bwMode="auto">
              <a:xfrm>
                <a:off x="3156" y="1958"/>
                <a:ext cx="40" cy="17"/>
              </a:xfrm>
              <a:custGeom>
                <a:avLst/>
                <a:gdLst/>
                <a:ahLst/>
                <a:cxnLst>
                  <a:cxn ang="0">
                    <a:pos x="40" y="33"/>
                  </a:cxn>
                  <a:cxn ang="0">
                    <a:pos x="48" y="33"/>
                  </a:cxn>
                  <a:cxn ang="0">
                    <a:pos x="56" y="31"/>
                  </a:cxn>
                  <a:cxn ang="0">
                    <a:pos x="69" y="27"/>
                  </a:cxn>
                  <a:cxn ang="0">
                    <a:pos x="79" y="22"/>
                  </a:cxn>
                  <a:cxn ang="0">
                    <a:pos x="81" y="14"/>
                  </a:cxn>
                  <a:cxn ang="0">
                    <a:pos x="79" y="10"/>
                  </a:cxn>
                  <a:cxn ang="0">
                    <a:pos x="69" y="6"/>
                  </a:cxn>
                  <a:cxn ang="0">
                    <a:pos x="56" y="2"/>
                  </a:cxn>
                  <a:cxn ang="0">
                    <a:pos x="48" y="0"/>
                  </a:cxn>
                  <a:cxn ang="0">
                    <a:pos x="40" y="0"/>
                  </a:cxn>
                  <a:cxn ang="0">
                    <a:pos x="33" y="0"/>
                  </a:cxn>
                  <a:cxn ang="0">
                    <a:pos x="25" y="2"/>
                  </a:cxn>
                  <a:cxn ang="0">
                    <a:pos x="11" y="6"/>
                  </a:cxn>
                  <a:cxn ang="0">
                    <a:pos x="2" y="10"/>
                  </a:cxn>
                  <a:cxn ang="0">
                    <a:pos x="0" y="14"/>
                  </a:cxn>
                  <a:cxn ang="0">
                    <a:pos x="2" y="22"/>
                  </a:cxn>
                  <a:cxn ang="0">
                    <a:pos x="11" y="27"/>
                  </a:cxn>
                  <a:cxn ang="0">
                    <a:pos x="25" y="31"/>
                  </a:cxn>
                  <a:cxn ang="0">
                    <a:pos x="33" y="33"/>
                  </a:cxn>
                  <a:cxn ang="0">
                    <a:pos x="40" y="33"/>
                  </a:cxn>
                  <a:cxn ang="0">
                    <a:pos x="40" y="33"/>
                  </a:cxn>
                </a:cxnLst>
                <a:rect l="0" t="0" r="r" b="b"/>
                <a:pathLst>
                  <a:path w="81" h="33">
                    <a:moveTo>
                      <a:pt x="40" y="33"/>
                    </a:moveTo>
                    <a:lnTo>
                      <a:pt x="48" y="33"/>
                    </a:lnTo>
                    <a:lnTo>
                      <a:pt x="56" y="31"/>
                    </a:lnTo>
                    <a:lnTo>
                      <a:pt x="69" y="27"/>
                    </a:lnTo>
                    <a:lnTo>
                      <a:pt x="79" y="22"/>
                    </a:lnTo>
                    <a:lnTo>
                      <a:pt x="81" y="14"/>
                    </a:lnTo>
                    <a:lnTo>
                      <a:pt x="79" y="10"/>
                    </a:lnTo>
                    <a:lnTo>
                      <a:pt x="69" y="6"/>
                    </a:lnTo>
                    <a:lnTo>
                      <a:pt x="56" y="2"/>
                    </a:lnTo>
                    <a:lnTo>
                      <a:pt x="48" y="0"/>
                    </a:lnTo>
                    <a:lnTo>
                      <a:pt x="40" y="0"/>
                    </a:lnTo>
                    <a:lnTo>
                      <a:pt x="33" y="0"/>
                    </a:lnTo>
                    <a:lnTo>
                      <a:pt x="25" y="2"/>
                    </a:lnTo>
                    <a:lnTo>
                      <a:pt x="11" y="6"/>
                    </a:lnTo>
                    <a:lnTo>
                      <a:pt x="2" y="10"/>
                    </a:lnTo>
                    <a:lnTo>
                      <a:pt x="0" y="14"/>
                    </a:lnTo>
                    <a:lnTo>
                      <a:pt x="2" y="22"/>
                    </a:lnTo>
                    <a:lnTo>
                      <a:pt x="11" y="27"/>
                    </a:lnTo>
                    <a:lnTo>
                      <a:pt x="25" y="31"/>
                    </a:lnTo>
                    <a:lnTo>
                      <a:pt x="33" y="33"/>
                    </a:lnTo>
                    <a:lnTo>
                      <a:pt x="40" y="33"/>
                    </a:lnTo>
                    <a:lnTo>
                      <a:pt x="40" y="33"/>
                    </a:lnTo>
                    <a:close/>
                  </a:path>
                </a:pathLst>
              </a:custGeom>
              <a:solidFill>
                <a:srgbClr val="FFE899"/>
              </a:solidFill>
              <a:ln w="1588">
                <a:solidFill>
                  <a:srgbClr val="000000"/>
                </a:solidFill>
                <a:prstDash val="solid"/>
                <a:round/>
                <a:headEnd/>
                <a:tailEnd/>
              </a:ln>
            </p:spPr>
            <p:txBody>
              <a:bodyPr/>
              <a:lstStyle/>
              <a:p>
                <a:endParaRPr lang="en-US"/>
              </a:p>
            </p:txBody>
          </p:sp>
          <p:sp>
            <p:nvSpPr>
              <p:cNvPr id="42" name="Freeform 75"/>
              <p:cNvSpPr>
                <a:spLocks/>
              </p:cNvSpPr>
              <p:nvPr/>
            </p:nvSpPr>
            <p:spPr bwMode="auto">
              <a:xfrm>
                <a:off x="3167" y="1945"/>
                <a:ext cx="19" cy="25"/>
              </a:xfrm>
              <a:custGeom>
                <a:avLst/>
                <a:gdLst/>
                <a:ahLst/>
                <a:cxnLst>
                  <a:cxn ang="0">
                    <a:pos x="36" y="0"/>
                  </a:cxn>
                  <a:cxn ang="0">
                    <a:pos x="36" y="40"/>
                  </a:cxn>
                  <a:cxn ang="0">
                    <a:pos x="34" y="44"/>
                  </a:cxn>
                  <a:cxn ang="0">
                    <a:pos x="31" y="48"/>
                  </a:cxn>
                  <a:cxn ang="0">
                    <a:pos x="25" y="50"/>
                  </a:cxn>
                  <a:cxn ang="0">
                    <a:pos x="17" y="50"/>
                  </a:cxn>
                  <a:cxn ang="0">
                    <a:pos x="11" y="50"/>
                  </a:cxn>
                  <a:cxn ang="0">
                    <a:pos x="6" y="48"/>
                  </a:cxn>
                  <a:cxn ang="0">
                    <a:pos x="0" y="44"/>
                  </a:cxn>
                  <a:cxn ang="0">
                    <a:pos x="0" y="40"/>
                  </a:cxn>
                  <a:cxn ang="0">
                    <a:pos x="0" y="0"/>
                  </a:cxn>
                  <a:cxn ang="0">
                    <a:pos x="36" y="0"/>
                  </a:cxn>
                </a:cxnLst>
                <a:rect l="0" t="0" r="r" b="b"/>
                <a:pathLst>
                  <a:path w="36" h="50">
                    <a:moveTo>
                      <a:pt x="36" y="0"/>
                    </a:moveTo>
                    <a:lnTo>
                      <a:pt x="36" y="40"/>
                    </a:lnTo>
                    <a:lnTo>
                      <a:pt x="34" y="44"/>
                    </a:lnTo>
                    <a:lnTo>
                      <a:pt x="31" y="48"/>
                    </a:lnTo>
                    <a:lnTo>
                      <a:pt x="25" y="50"/>
                    </a:lnTo>
                    <a:lnTo>
                      <a:pt x="17" y="50"/>
                    </a:lnTo>
                    <a:lnTo>
                      <a:pt x="11" y="50"/>
                    </a:lnTo>
                    <a:lnTo>
                      <a:pt x="6" y="48"/>
                    </a:lnTo>
                    <a:lnTo>
                      <a:pt x="0" y="44"/>
                    </a:lnTo>
                    <a:lnTo>
                      <a:pt x="0" y="40"/>
                    </a:lnTo>
                    <a:lnTo>
                      <a:pt x="0" y="0"/>
                    </a:lnTo>
                    <a:lnTo>
                      <a:pt x="36" y="0"/>
                    </a:lnTo>
                    <a:close/>
                  </a:path>
                </a:pathLst>
              </a:custGeom>
              <a:solidFill>
                <a:srgbClr val="FFE899"/>
              </a:solidFill>
              <a:ln w="9525">
                <a:noFill/>
                <a:round/>
                <a:headEnd/>
                <a:tailEnd/>
              </a:ln>
            </p:spPr>
            <p:txBody>
              <a:bodyPr/>
              <a:lstStyle/>
              <a:p>
                <a:endParaRPr lang="en-US"/>
              </a:p>
            </p:txBody>
          </p:sp>
          <p:sp>
            <p:nvSpPr>
              <p:cNvPr id="43" name="Freeform 76"/>
              <p:cNvSpPr>
                <a:spLocks/>
              </p:cNvSpPr>
              <p:nvPr/>
            </p:nvSpPr>
            <p:spPr bwMode="auto">
              <a:xfrm>
                <a:off x="3167" y="1945"/>
                <a:ext cx="19" cy="25"/>
              </a:xfrm>
              <a:custGeom>
                <a:avLst/>
                <a:gdLst/>
                <a:ahLst/>
                <a:cxnLst>
                  <a:cxn ang="0">
                    <a:pos x="36" y="0"/>
                  </a:cxn>
                  <a:cxn ang="0">
                    <a:pos x="36" y="40"/>
                  </a:cxn>
                  <a:cxn ang="0">
                    <a:pos x="34" y="44"/>
                  </a:cxn>
                  <a:cxn ang="0">
                    <a:pos x="31" y="48"/>
                  </a:cxn>
                  <a:cxn ang="0">
                    <a:pos x="25" y="50"/>
                  </a:cxn>
                  <a:cxn ang="0">
                    <a:pos x="17" y="50"/>
                  </a:cxn>
                  <a:cxn ang="0">
                    <a:pos x="11" y="50"/>
                  </a:cxn>
                  <a:cxn ang="0">
                    <a:pos x="6" y="48"/>
                  </a:cxn>
                  <a:cxn ang="0">
                    <a:pos x="0" y="44"/>
                  </a:cxn>
                  <a:cxn ang="0">
                    <a:pos x="0" y="40"/>
                  </a:cxn>
                  <a:cxn ang="0">
                    <a:pos x="0" y="0"/>
                  </a:cxn>
                </a:cxnLst>
                <a:rect l="0" t="0" r="r" b="b"/>
                <a:pathLst>
                  <a:path w="36" h="50">
                    <a:moveTo>
                      <a:pt x="36" y="0"/>
                    </a:moveTo>
                    <a:lnTo>
                      <a:pt x="36" y="40"/>
                    </a:lnTo>
                    <a:lnTo>
                      <a:pt x="34" y="44"/>
                    </a:lnTo>
                    <a:lnTo>
                      <a:pt x="31" y="48"/>
                    </a:lnTo>
                    <a:lnTo>
                      <a:pt x="25" y="50"/>
                    </a:lnTo>
                    <a:lnTo>
                      <a:pt x="17" y="50"/>
                    </a:lnTo>
                    <a:lnTo>
                      <a:pt x="11" y="50"/>
                    </a:lnTo>
                    <a:lnTo>
                      <a:pt x="6" y="48"/>
                    </a:lnTo>
                    <a:lnTo>
                      <a:pt x="0" y="44"/>
                    </a:lnTo>
                    <a:lnTo>
                      <a:pt x="0" y="40"/>
                    </a:lnTo>
                    <a:lnTo>
                      <a:pt x="0" y="0"/>
                    </a:lnTo>
                  </a:path>
                </a:pathLst>
              </a:custGeom>
              <a:noFill/>
              <a:ln w="1588">
                <a:solidFill>
                  <a:srgbClr val="000000"/>
                </a:solidFill>
                <a:prstDash val="solid"/>
                <a:round/>
                <a:headEnd/>
                <a:tailEnd/>
              </a:ln>
            </p:spPr>
            <p:txBody>
              <a:bodyPr/>
              <a:lstStyle/>
              <a:p>
                <a:endParaRPr lang="en-US"/>
              </a:p>
            </p:txBody>
          </p:sp>
          <p:sp>
            <p:nvSpPr>
              <p:cNvPr id="44" name="Freeform 77"/>
              <p:cNvSpPr>
                <a:spLocks/>
              </p:cNvSpPr>
              <p:nvPr/>
            </p:nvSpPr>
            <p:spPr bwMode="auto">
              <a:xfrm>
                <a:off x="3167" y="1940"/>
                <a:ext cx="19" cy="7"/>
              </a:xfrm>
              <a:custGeom>
                <a:avLst/>
                <a:gdLst/>
                <a:ahLst/>
                <a:cxnLst>
                  <a:cxn ang="0">
                    <a:pos x="17" y="13"/>
                  </a:cxn>
                  <a:cxn ang="0">
                    <a:pos x="31" y="12"/>
                  </a:cxn>
                  <a:cxn ang="0">
                    <a:pos x="36" y="10"/>
                  </a:cxn>
                  <a:cxn ang="0">
                    <a:pos x="34" y="6"/>
                  </a:cxn>
                  <a:cxn ang="0">
                    <a:pos x="31" y="4"/>
                  </a:cxn>
                  <a:cxn ang="0">
                    <a:pos x="25" y="2"/>
                  </a:cxn>
                  <a:cxn ang="0">
                    <a:pos x="17" y="0"/>
                  </a:cxn>
                  <a:cxn ang="0">
                    <a:pos x="11" y="2"/>
                  </a:cxn>
                  <a:cxn ang="0">
                    <a:pos x="6" y="4"/>
                  </a:cxn>
                  <a:cxn ang="0">
                    <a:pos x="0" y="6"/>
                  </a:cxn>
                  <a:cxn ang="0">
                    <a:pos x="0" y="10"/>
                  </a:cxn>
                  <a:cxn ang="0">
                    <a:pos x="6" y="12"/>
                  </a:cxn>
                  <a:cxn ang="0">
                    <a:pos x="11" y="13"/>
                  </a:cxn>
                  <a:cxn ang="0">
                    <a:pos x="17" y="13"/>
                  </a:cxn>
                  <a:cxn ang="0">
                    <a:pos x="17" y="13"/>
                  </a:cxn>
                </a:cxnLst>
                <a:rect l="0" t="0" r="r" b="b"/>
                <a:pathLst>
                  <a:path w="36" h="13">
                    <a:moveTo>
                      <a:pt x="17" y="13"/>
                    </a:moveTo>
                    <a:lnTo>
                      <a:pt x="31" y="12"/>
                    </a:lnTo>
                    <a:lnTo>
                      <a:pt x="36" y="10"/>
                    </a:lnTo>
                    <a:lnTo>
                      <a:pt x="34" y="6"/>
                    </a:lnTo>
                    <a:lnTo>
                      <a:pt x="31" y="4"/>
                    </a:lnTo>
                    <a:lnTo>
                      <a:pt x="25" y="2"/>
                    </a:lnTo>
                    <a:lnTo>
                      <a:pt x="17" y="0"/>
                    </a:lnTo>
                    <a:lnTo>
                      <a:pt x="11" y="2"/>
                    </a:lnTo>
                    <a:lnTo>
                      <a:pt x="6" y="4"/>
                    </a:lnTo>
                    <a:lnTo>
                      <a:pt x="0" y="6"/>
                    </a:lnTo>
                    <a:lnTo>
                      <a:pt x="0" y="10"/>
                    </a:lnTo>
                    <a:lnTo>
                      <a:pt x="6" y="12"/>
                    </a:lnTo>
                    <a:lnTo>
                      <a:pt x="11" y="13"/>
                    </a:lnTo>
                    <a:lnTo>
                      <a:pt x="17" y="13"/>
                    </a:lnTo>
                    <a:lnTo>
                      <a:pt x="17" y="13"/>
                    </a:lnTo>
                    <a:close/>
                  </a:path>
                </a:pathLst>
              </a:custGeom>
              <a:solidFill>
                <a:srgbClr val="FFE899"/>
              </a:solidFill>
              <a:ln w="1588">
                <a:solidFill>
                  <a:srgbClr val="000000"/>
                </a:solidFill>
                <a:prstDash val="solid"/>
                <a:round/>
                <a:headEnd/>
                <a:tailEnd/>
              </a:ln>
            </p:spPr>
            <p:txBody>
              <a:bodyPr/>
              <a:lstStyle/>
              <a:p>
                <a:endParaRPr lang="en-US"/>
              </a:p>
            </p:txBody>
          </p:sp>
          <p:sp>
            <p:nvSpPr>
              <p:cNvPr id="45" name="Freeform 78"/>
              <p:cNvSpPr>
                <a:spLocks/>
              </p:cNvSpPr>
              <p:nvPr/>
            </p:nvSpPr>
            <p:spPr bwMode="auto">
              <a:xfrm>
                <a:off x="3146" y="1933"/>
                <a:ext cx="60" cy="23"/>
              </a:xfrm>
              <a:custGeom>
                <a:avLst/>
                <a:gdLst/>
                <a:ahLst/>
                <a:cxnLst>
                  <a:cxn ang="0">
                    <a:pos x="119" y="0"/>
                  </a:cxn>
                  <a:cxn ang="0">
                    <a:pos x="119" y="23"/>
                  </a:cxn>
                  <a:cxn ang="0">
                    <a:pos x="117" y="28"/>
                  </a:cxn>
                  <a:cxn ang="0">
                    <a:pos x="113" y="32"/>
                  </a:cxn>
                  <a:cxn ang="0">
                    <a:pos x="109" y="36"/>
                  </a:cxn>
                  <a:cxn ang="0">
                    <a:pos x="101" y="40"/>
                  </a:cxn>
                  <a:cxn ang="0">
                    <a:pos x="92" y="42"/>
                  </a:cxn>
                  <a:cxn ang="0">
                    <a:pos x="82" y="44"/>
                  </a:cxn>
                  <a:cxn ang="0">
                    <a:pos x="71" y="46"/>
                  </a:cxn>
                  <a:cxn ang="0">
                    <a:pos x="59" y="46"/>
                  </a:cxn>
                  <a:cxn ang="0">
                    <a:pos x="48" y="46"/>
                  </a:cxn>
                  <a:cxn ang="0">
                    <a:pos x="36" y="44"/>
                  </a:cxn>
                  <a:cxn ang="0">
                    <a:pos x="27" y="42"/>
                  </a:cxn>
                  <a:cxn ang="0">
                    <a:pos x="19" y="40"/>
                  </a:cxn>
                  <a:cxn ang="0">
                    <a:pos x="11" y="36"/>
                  </a:cxn>
                  <a:cxn ang="0">
                    <a:pos x="6" y="32"/>
                  </a:cxn>
                  <a:cxn ang="0">
                    <a:pos x="2" y="28"/>
                  </a:cxn>
                  <a:cxn ang="0">
                    <a:pos x="0" y="23"/>
                  </a:cxn>
                  <a:cxn ang="0">
                    <a:pos x="0" y="0"/>
                  </a:cxn>
                  <a:cxn ang="0">
                    <a:pos x="119" y="0"/>
                  </a:cxn>
                </a:cxnLst>
                <a:rect l="0" t="0" r="r" b="b"/>
                <a:pathLst>
                  <a:path w="119" h="46">
                    <a:moveTo>
                      <a:pt x="119" y="0"/>
                    </a:moveTo>
                    <a:lnTo>
                      <a:pt x="119" y="23"/>
                    </a:lnTo>
                    <a:lnTo>
                      <a:pt x="117" y="28"/>
                    </a:lnTo>
                    <a:lnTo>
                      <a:pt x="113" y="32"/>
                    </a:lnTo>
                    <a:lnTo>
                      <a:pt x="109" y="36"/>
                    </a:lnTo>
                    <a:lnTo>
                      <a:pt x="101" y="40"/>
                    </a:lnTo>
                    <a:lnTo>
                      <a:pt x="92" y="42"/>
                    </a:lnTo>
                    <a:lnTo>
                      <a:pt x="82" y="44"/>
                    </a:lnTo>
                    <a:lnTo>
                      <a:pt x="71" y="46"/>
                    </a:lnTo>
                    <a:lnTo>
                      <a:pt x="59" y="46"/>
                    </a:lnTo>
                    <a:lnTo>
                      <a:pt x="48" y="46"/>
                    </a:lnTo>
                    <a:lnTo>
                      <a:pt x="36" y="44"/>
                    </a:lnTo>
                    <a:lnTo>
                      <a:pt x="27" y="42"/>
                    </a:lnTo>
                    <a:lnTo>
                      <a:pt x="19" y="40"/>
                    </a:lnTo>
                    <a:lnTo>
                      <a:pt x="11" y="36"/>
                    </a:lnTo>
                    <a:lnTo>
                      <a:pt x="6" y="32"/>
                    </a:lnTo>
                    <a:lnTo>
                      <a:pt x="2" y="28"/>
                    </a:lnTo>
                    <a:lnTo>
                      <a:pt x="0" y="23"/>
                    </a:lnTo>
                    <a:lnTo>
                      <a:pt x="0" y="0"/>
                    </a:lnTo>
                    <a:lnTo>
                      <a:pt x="119" y="0"/>
                    </a:lnTo>
                    <a:close/>
                  </a:path>
                </a:pathLst>
              </a:custGeom>
              <a:solidFill>
                <a:srgbClr val="FFE899"/>
              </a:solidFill>
              <a:ln w="9525">
                <a:noFill/>
                <a:round/>
                <a:headEnd/>
                <a:tailEnd/>
              </a:ln>
            </p:spPr>
            <p:txBody>
              <a:bodyPr/>
              <a:lstStyle/>
              <a:p>
                <a:endParaRPr lang="en-US"/>
              </a:p>
            </p:txBody>
          </p:sp>
          <p:sp>
            <p:nvSpPr>
              <p:cNvPr id="46" name="Freeform 79"/>
              <p:cNvSpPr>
                <a:spLocks/>
              </p:cNvSpPr>
              <p:nvPr/>
            </p:nvSpPr>
            <p:spPr bwMode="auto">
              <a:xfrm>
                <a:off x="3146" y="1933"/>
                <a:ext cx="60" cy="23"/>
              </a:xfrm>
              <a:custGeom>
                <a:avLst/>
                <a:gdLst/>
                <a:ahLst/>
                <a:cxnLst>
                  <a:cxn ang="0">
                    <a:pos x="119" y="0"/>
                  </a:cxn>
                  <a:cxn ang="0">
                    <a:pos x="119" y="23"/>
                  </a:cxn>
                  <a:cxn ang="0">
                    <a:pos x="117" y="28"/>
                  </a:cxn>
                  <a:cxn ang="0">
                    <a:pos x="113" y="32"/>
                  </a:cxn>
                  <a:cxn ang="0">
                    <a:pos x="109" y="36"/>
                  </a:cxn>
                  <a:cxn ang="0">
                    <a:pos x="101" y="40"/>
                  </a:cxn>
                  <a:cxn ang="0">
                    <a:pos x="92" y="42"/>
                  </a:cxn>
                  <a:cxn ang="0">
                    <a:pos x="82" y="44"/>
                  </a:cxn>
                  <a:cxn ang="0">
                    <a:pos x="71" y="46"/>
                  </a:cxn>
                  <a:cxn ang="0">
                    <a:pos x="59" y="46"/>
                  </a:cxn>
                  <a:cxn ang="0">
                    <a:pos x="48" y="46"/>
                  </a:cxn>
                  <a:cxn ang="0">
                    <a:pos x="36" y="44"/>
                  </a:cxn>
                  <a:cxn ang="0">
                    <a:pos x="27" y="42"/>
                  </a:cxn>
                  <a:cxn ang="0">
                    <a:pos x="19" y="40"/>
                  </a:cxn>
                  <a:cxn ang="0">
                    <a:pos x="11" y="36"/>
                  </a:cxn>
                  <a:cxn ang="0">
                    <a:pos x="6" y="32"/>
                  </a:cxn>
                  <a:cxn ang="0">
                    <a:pos x="2" y="28"/>
                  </a:cxn>
                  <a:cxn ang="0">
                    <a:pos x="0" y="23"/>
                  </a:cxn>
                  <a:cxn ang="0">
                    <a:pos x="0" y="0"/>
                  </a:cxn>
                </a:cxnLst>
                <a:rect l="0" t="0" r="r" b="b"/>
                <a:pathLst>
                  <a:path w="119" h="46">
                    <a:moveTo>
                      <a:pt x="119" y="0"/>
                    </a:moveTo>
                    <a:lnTo>
                      <a:pt x="119" y="23"/>
                    </a:lnTo>
                    <a:lnTo>
                      <a:pt x="117" y="28"/>
                    </a:lnTo>
                    <a:lnTo>
                      <a:pt x="113" y="32"/>
                    </a:lnTo>
                    <a:lnTo>
                      <a:pt x="109" y="36"/>
                    </a:lnTo>
                    <a:lnTo>
                      <a:pt x="101" y="40"/>
                    </a:lnTo>
                    <a:lnTo>
                      <a:pt x="92" y="42"/>
                    </a:lnTo>
                    <a:lnTo>
                      <a:pt x="82" y="44"/>
                    </a:lnTo>
                    <a:lnTo>
                      <a:pt x="71" y="46"/>
                    </a:lnTo>
                    <a:lnTo>
                      <a:pt x="59" y="46"/>
                    </a:lnTo>
                    <a:lnTo>
                      <a:pt x="48" y="46"/>
                    </a:lnTo>
                    <a:lnTo>
                      <a:pt x="36" y="44"/>
                    </a:lnTo>
                    <a:lnTo>
                      <a:pt x="27" y="42"/>
                    </a:lnTo>
                    <a:lnTo>
                      <a:pt x="19" y="40"/>
                    </a:lnTo>
                    <a:lnTo>
                      <a:pt x="11" y="36"/>
                    </a:lnTo>
                    <a:lnTo>
                      <a:pt x="6" y="32"/>
                    </a:lnTo>
                    <a:lnTo>
                      <a:pt x="2" y="28"/>
                    </a:lnTo>
                    <a:lnTo>
                      <a:pt x="0" y="23"/>
                    </a:lnTo>
                    <a:lnTo>
                      <a:pt x="0" y="0"/>
                    </a:lnTo>
                  </a:path>
                </a:pathLst>
              </a:custGeom>
              <a:noFill/>
              <a:ln w="1588">
                <a:solidFill>
                  <a:srgbClr val="000000"/>
                </a:solidFill>
                <a:prstDash val="solid"/>
                <a:round/>
                <a:headEnd/>
                <a:tailEnd/>
              </a:ln>
            </p:spPr>
            <p:txBody>
              <a:bodyPr/>
              <a:lstStyle/>
              <a:p>
                <a:endParaRPr lang="en-US"/>
              </a:p>
            </p:txBody>
          </p:sp>
          <p:sp>
            <p:nvSpPr>
              <p:cNvPr id="47" name="Freeform 80"/>
              <p:cNvSpPr>
                <a:spLocks/>
              </p:cNvSpPr>
              <p:nvPr/>
            </p:nvSpPr>
            <p:spPr bwMode="auto">
              <a:xfrm>
                <a:off x="3146" y="1925"/>
                <a:ext cx="60" cy="18"/>
              </a:xfrm>
              <a:custGeom>
                <a:avLst/>
                <a:gdLst/>
                <a:ahLst/>
                <a:cxnLst>
                  <a:cxn ang="0">
                    <a:pos x="59" y="37"/>
                  </a:cxn>
                  <a:cxn ang="0">
                    <a:pos x="71" y="35"/>
                  </a:cxn>
                  <a:cxn ang="0">
                    <a:pos x="82" y="35"/>
                  </a:cxn>
                  <a:cxn ang="0">
                    <a:pos x="92" y="33"/>
                  </a:cxn>
                  <a:cxn ang="0">
                    <a:pos x="101" y="31"/>
                  </a:cxn>
                  <a:cxn ang="0">
                    <a:pos x="109" y="27"/>
                  </a:cxn>
                  <a:cxn ang="0">
                    <a:pos x="113" y="25"/>
                  </a:cxn>
                  <a:cxn ang="0">
                    <a:pos x="117" y="21"/>
                  </a:cxn>
                  <a:cxn ang="0">
                    <a:pos x="119" y="18"/>
                  </a:cxn>
                  <a:cxn ang="0">
                    <a:pos x="117" y="14"/>
                  </a:cxn>
                  <a:cxn ang="0">
                    <a:pos x="113" y="12"/>
                  </a:cxn>
                  <a:cxn ang="0">
                    <a:pos x="109" y="8"/>
                  </a:cxn>
                  <a:cxn ang="0">
                    <a:pos x="101" y="6"/>
                  </a:cxn>
                  <a:cxn ang="0">
                    <a:pos x="92" y="2"/>
                  </a:cxn>
                  <a:cxn ang="0">
                    <a:pos x="82" y="0"/>
                  </a:cxn>
                  <a:cxn ang="0">
                    <a:pos x="71" y="0"/>
                  </a:cxn>
                  <a:cxn ang="0">
                    <a:pos x="59" y="0"/>
                  </a:cxn>
                  <a:cxn ang="0">
                    <a:pos x="48" y="0"/>
                  </a:cxn>
                  <a:cxn ang="0">
                    <a:pos x="36" y="0"/>
                  </a:cxn>
                  <a:cxn ang="0">
                    <a:pos x="27" y="2"/>
                  </a:cxn>
                  <a:cxn ang="0">
                    <a:pos x="19" y="6"/>
                  </a:cxn>
                  <a:cxn ang="0">
                    <a:pos x="11" y="8"/>
                  </a:cxn>
                  <a:cxn ang="0">
                    <a:pos x="6" y="12"/>
                  </a:cxn>
                  <a:cxn ang="0">
                    <a:pos x="2" y="14"/>
                  </a:cxn>
                  <a:cxn ang="0">
                    <a:pos x="0" y="18"/>
                  </a:cxn>
                  <a:cxn ang="0">
                    <a:pos x="2" y="21"/>
                  </a:cxn>
                  <a:cxn ang="0">
                    <a:pos x="6" y="25"/>
                  </a:cxn>
                  <a:cxn ang="0">
                    <a:pos x="11" y="27"/>
                  </a:cxn>
                  <a:cxn ang="0">
                    <a:pos x="19" y="31"/>
                  </a:cxn>
                  <a:cxn ang="0">
                    <a:pos x="27" y="33"/>
                  </a:cxn>
                  <a:cxn ang="0">
                    <a:pos x="36" y="35"/>
                  </a:cxn>
                  <a:cxn ang="0">
                    <a:pos x="48" y="35"/>
                  </a:cxn>
                  <a:cxn ang="0">
                    <a:pos x="59" y="37"/>
                  </a:cxn>
                  <a:cxn ang="0">
                    <a:pos x="59" y="37"/>
                  </a:cxn>
                </a:cxnLst>
                <a:rect l="0" t="0" r="r" b="b"/>
                <a:pathLst>
                  <a:path w="119" h="37">
                    <a:moveTo>
                      <a:pt x="59" y="37"/>
                    </a:moveTo>
                    <a:lnTo>
                      <a:pt x="71" y="35"/>
                    </a:lnTo>
                    <a:lnTo>
                      <a:pt x="82" y="35"/>
                    </a:lnTo>
                    <a:lnTo>
                      <a:pt x="92" y="33"/>
                    </a:lnTo>
                    <a:lnTo>
                      <a:pt x="101" y="31"/>
                    </a:lnTo>
                    <a:lnTo>
                      <a:pt x="109" y="27"/>
                    </a:lnTo>
                    <a:lnTo>
                      <a:pt x="113" y="25"/>
                    </a:lnTo>
                    <a:lnTo>
                      <a:pt x="117" y="21"/>
                    </a:lnTo>
                    <a:lnTo>
                      <a:pt x="119" y="18"/>
                    </a:lnTo>
                    <a:lnTo>
                      <a:pt x="117" y="14"/>
                    </a:lnTo>
                    <a:lnTo>
                      <a:pt x="113" y="12"/>
                    </a:lnTo>
                    <a:lnTo>
                      <a:pt x="109" y="8"/>
                    </a:lnTo>
                    <a:lnTo>
                      <a:pt x="101" y="6"/>
                    </a:lnTo>
                    <a:lnTo>
                      <a:pt x="92" y="2"/>
                    </a:lnTo>
                    <a:lnTo>
                      <a:pt x="82" y="0"/>
                    </a:lnTo>
                    <a:lnTo>
                      <a:pt x="71" y="0"/>
                    </a:lnTo>
                    <a:lnTo>
                      <a:pt x="59" y="0"/>
                    </a:lnTo>
                    <a:lnTo>
                      <a:pt x="48" y="0"/>
                    </a:lnTo>
                    <a:lnTo>
                      <a:pt x="36" y="0"/>
                    </a:lnTo>
                    <a:lnTo>
                      <a:pt x="27" y="2"/>
                    </a:lnTo>
                    <a:lnTo>
                      <a:pt x="19" y="6"/>
                    </a:lnTo>
                    <a:lnTo>
                      <a:pt x="11" y="8"/>
                    </a:lnTo>
                    <a:lnTo>
                      <a:pt x="6" y="12"/>
                    </a:lnTo>
                    <a:lnTo>
                      <a:pt x="2" y="14"/>
                    </a:lnTo>
                    <a:lnTo>
                      <a:pt x="0" y="18"/>
                    </a:lnTo>
                    <a:lnTo>
                      <a:pt x="2" y="21"/>
                    </a:lnTo>
                    <a:lnTo>
                      <a:pt x="6" y="25"/>
                    </a:lnTo>
                    <a:lnTo>
                      <a:pt x="11" y="27"/>
                    </a:lnTo>
                    <a:lnTo>
                      <a:pt x="19" y="31"/>
                    </a:lnTo>
                    <a:lnTo>
                      <a:pt x="27" y="33"/>
                    </a:lnTo>
                    <a:lnTo>
                      <a:pt x="36" y="35"/>
                    </a:lnTo>
                    <a:lnTo>
                      <a:pt x="48" y="35"/>
                    </a:lnTo>
                    <a:lnTo>
                      <a:pt x="59" y="37"/>
                    </a:lnTo>
                    <a:lnTo>
                      <a:pt x="59" y="37"/>
                    </a:lnTo>
                    <a:close/>
                  </a:path>
                </a:pathLst>
              </a:custGeom>
              <a:solidFill>
                <a:srgbClr val="FFE899"/>
              </a:solidFill>
              <a:ln w="1588">
                <a:solidFill>
                  <a:srgbClr val="000000"/>
                </a:solidFill>
                <a:prstDash val="solid"/>
                <a:round/>
                <a:headEnd/>
                <a:tailEnd/>
              </a:ln>
            </p:spPr>
            <p:txBody>
              <a:bodyPr/>
              <a:lstStyle/>
              <a:p>
                <a:endParaRPr lang="en-US"/>
              </a:p>
            </p:txBody>
          </p:sp>
          <p:sp>
            <p:nvSpPr>
              <p:cNvPr id="48" name="Freeform 81"/>
              <p:cNvSpPr>
                <a:spLocks/>
              </p:cNvSpPr>
              <p:nvPr/>
            </p:nvSpPr>
            <p:spPr bwMode="auto">
              <a:xfrm>
                <a:off x="3224" y="1965"/>
                <a:ext cx="43" cy="80"/>
              </a:xfrm>
              <a:custGeom>
                <a:avLst/>
                <a:gdLst/>
                <a:ahLst/>
                <a:cxnLst>
                  <a:cxn ang="0">
                    <a:pos x="86" y="0"/>
                  </a:cxn>
                  <a:cxn ang="0">
                    <a:pos x="86" y="142"/>
                  </a:cxn>
                  <a:cxn ang="0">
                    <a:pos x="85" y="144"/>
                  </a:cxn>
                  <a:cxn ang="0">
                    <a:pos x="83" y="148"/>
                  </a:cxn>
                  <a:cxn ang="0">
                    <a:pos x="71" y="153"/>
                  </a:cxn>
                  <a:cxn ang="0">
                    <a:pos x="65" y="155"/>
                  </a:cxn>
                  <a:cxn ang="0">
                    <a:pos x="58" y="157"/>
                  </a:cxn>
                  <a:cxn ang="0">
                    <a:pos x="50" y="159"/>
                  </a:cxn>
                  <a:cxn ang="0">
                    <a:pos x="40" y="159"/>
                  </a:cxn>
                  <a:cxn ang="0">
                    <a:pos x="33" y="159"/>
                  </a:cxn>
                  <a:cxn ang="0">
                    <a:pos x="25" y="157"/>
                  </a:cxn>
                  <a:cxn ang="0">
                    <a:pos x="12" y="153"/>
                  </a:cxn>
                  <a:cxn ang="0">
                    <a:pos x="4" y="148"/>
                  </a:cxn>
                  <a:cxn ang="0">
                    <a:pos x="0" y="142"/>
                  </a:cxn>
                  <a:cxn ang="0">
                    <a:pos x="0" y="0"/>
                  </a:cxn>
                  <a:cxn ang="0">
                    <a:pos x="86" y="0"/>
                  </a:cxn>
                </a:cxnLst>
                <a:rect l="0" t="0" r="r" b="b"/>
                <a:pathLst>
                  <a:path w="86" h="159">
                    <a:moveTo>
                      <a:pt x="86" y="0"/>
                    </a:moveTo>
                    <a:lnTo>
                      <a:pt x="86" y="142"/>
                    </a:lnTo>
                    <a:lnTo>
                      <a:pt x="85" y="144"/>
                    </a:lnTo>
                    <a:lnTo>
                      <a:pt x="83" y="148"/>
                    </a:lnTo>
                    <a:lnTo>
                      <a:pt x="71" y="153"/>
                    </a:lnTo>
                    <a:lnTo>
                      <a:pt x="65" y="155"/>
                    </a:lnTo>
                    <a:lnTo>
                      <a:pt x="58" y="157"/>
                    </a:lnTo>
                    <a:lnTo>
                      <a:pt x="50" y="159"/>
                    </a:lnTo>
                    <a:lnTo>
                      <a:pt x="40" y="159"/>
                    </a:lnTo>
                    <a:lnTo>
                      <a:pt x="33" y="159"/>
                    </a:lnTo>
                    <a:lnTo>
                      <a:pt x="25" y="157"/>
                    </a:lnTo>
                    <a:lnTo>
                      <a:pt x="12" y="153"/>
                    </a:lnTo>
                    <a:lnTo>
                      <a:pt x="4" y="148"/>
                    </a:lnTo>
                    <a:lnTo>
                      <a:pt x="0" y="142"/>
                    </a:lnTo>
                    <a:lnTo>
                      <a:pt x="0" y="0"/>
                    </a:lnTo>
                    <a:lnTo>
                      <a:pt x="86" y="0"/>
                    </a:lnTo>
                    <a:close/>
                  </a:path>
                </a:pathLst>
              </a:custGeom>
              <a:solidFill>
                <a:srgbClr val="FFE899"/>
              </a:solidFill>
              <a:ln w="9525">
                <a:noFill/>
                <a:round/>
                <a:headEnd/>
                <a:tailEnd/>
              </a:ln>
            </p:spPr>
            <p:txBody>
              <a:bodyPr/>
              <a:lstStyle/>
              <a:p>
                <a:endParaRPr lang="en-US"/>
              </a:p>
            </p:txBody>
          </p:sp>
          <p:sp>
            <p:nvSpPr>
              <p:cNvPr id="49" name="Freeform 82"/>
              <p:cNvSpPr>
                <a:spLocks/>
              </p:cNvSpPr>
              <p:nvPr/>
            </p:nvSpPr>
            <p:spPr bwMode="auto">
              <a:xfrm>
                <a:off x="3224" y="1965"/>
                <a:ext cx="43" cy="80"/>
              </a:xfrm>
              <a:custGeom>
                <a:avLst/>
                <a:gdLst/>
                <a:ahLst/>
                <a:cxnLst>
                  <a:cxn ang="0">
                    <a:pos x="86" y="0"/>
                  </a:cxn>
                  <a:cxn ang="0">
                    <a:pos x="86" y="142"/>
                  </a:cxn>
                  <a:cxn ang="0">
                    <a:pos x="85" y="144"/>
                  </a:cxn>
                  <a:cxn ang="0">
                    <a:pos x="83" y="148"/>
                  </a:cxn>
                  <a:cxn ang="0">
                    <a:pos x="71" y="153"/>
                  </a:cxn>
                  <a:cxn ang="0">
                    <a:pos x="65" y="155"/>
                  </a:cxn>
                  <a:cxn ang="0">
                    <a:pos x="58" y="157"/>
                  </a:cxn>
                  <a:cxn ang="0">
                    <a:pos x="50" y="159"/>
                  </a:cxn>
                  <a:cxn ang="0">
                    <a:pos x="40" y="159"/>
                  </a:cxn>
                  <a:cxn ang="0">
                    <a:pos x="33" y="159"/>
                  </a:cxn>
                  <a:cxn ang="0">
                    <a:pos x="25" y="157"/>
                  </a:cxn>
                  <a:cxn ang="0">
                    <a:pos x="12" y="153"/>
                  </a:cxn>
                  <a:cxn ang="0">
                    <a:pos x="4" y="148"/>
                  </a:cxn>
                  <a:cxn ang="0">
                    <a:pos x="0" y="142"/>
                  </a:cxn>
                  <a:cxn ang="0">
                    <a:pos x="0" y="0"/>
                  </a:cxn>
                </a:cxnLst>
                <a:rect l="0" t="0" r="r" b="b"/>
                <a:pathLst>
                  <a:path w="86" h="159">
                    <a:moveTo>
                      <a:pt x="86" y="0"/>
                    </a:moveTo>
                    <a:lnTo>
                      <a:pt x="86" y="142"/>
                    </a:lnTo>
                    <a:lnTo>
                      <a:pt x="85" y="144"/>
                    </a:lnTo>
                    <a:lnTo>
                      <a:pt x="83" y="148"/>
                    </a:lnTo>
                    <a:lnTo>
                      <a:pt x="71" y="153"/>
                    </a:lnTo>
                    <a:lnTo>
                      <a:pt x="65" y="155"/>
                    </a:lnTo>
                    <a:lnTo>
                      <a:pt x="58" y="157"/>
                    </a:lnTo>
                    <a:lnTo>
                      <a:pt x="50" y="159"/>
                    </a:lnTo>
                    <a:lnTo>
                      <a:pt x="40" y="159"/>
                    </a:lnTo>
                    <a:lnTo>
                      <a:pt x="33" y="159"/>
                    </a:lnTo>
                    <a:lnTo>
                      <a:pt x="25" y="157"/>
                    </a:lnTo>
                    <a:lnTo>
                      <a:pt x="12" y="153"/>
                    </a:lnTo>
                    <a:lnTo>
                      <a:pt x="4" y="148"/>
                    </a:lnTo>
                    <a:lnTo>
                      <a:pt x="0" y="142"/>
                    </a:lnTo>
                    <a:lnTo>
                      <a:pt x="0" y="0"/>
                    </a:lnTo>
                  </a:path>
                </a:pathLst>
              </a:custGeom>
              <a:noFill/>
              <a:ln w="1588">
                <a:solidFill>
                  <a:srgbClr val="000000"/>
                </a:solidFill>
                <a:prstDash val="solid"/>
                <a:round/>
                <a:headEnd/>
                <a:tailEnd/>
              </a:ln>
            </p:spPr>
            <p:txBody>
              <a:bodyPr/>
              <a:lstStyle/>
              <a:p>
                <a:endParaRPr lang="en-US"/>
              </a:p>
            </p:txBody>
          </p:sp>
          <p:sp>
            <p:nvSpPr>
              <p:cNvPr id="50" name="Freeform 83"/>
              <p:cNvSpPr>
                <a:spLocks/>
              </p:cNvSpPr>
              <p:nvPr/>
            </p:nvSpPr>
            <p:spPr bwMode="auto">
              <a:xfrm>
                <a:off x="3224" y="1958"/>
                <a:ext cx="43" cy="17"/>
              </a:xfrm>
              <a:custGeom>
                <a:avLst/>
                <a:gdLst/>
                <a:ahLst/>
                <a:cxnLst>
                  <a:cxn ang="0">
                    <a:pos x="40" y="33"/>
                  </a:cxn>
                  <a:cxn ang="0">
                    <a:pos x="50" y="33"/>
                  </a:cxn>
                  <a:cxn ang="0">
                    <a:pos x="58" y="31"/>
                  </a:cxn>
                  <a:cxn ang="0">
                    <a:pos x="71" y="27"/>
                  </a:cxn>
                  <a:cxn ang="0">
                    <a:pos x="77" y="24"/>
                  </a:cxn>
                  <a:cxn ang="0">
                    <a:pos x="83" y="22"/>
                  </a:cxn>
                  <a:cxn ang="0">
                    <a:pos x="85" y="18"/>
                  </a:cxn>
                  <a:cxn ang="0">
                    <a:pos x="86" y="14"/>
                  </a:cxn>
                  <a:cxn ang="0">
                    <a:pos x="83" y="10"/>
                  </a:cxn>
                  <a:cxn ang="0">
                    <a:pos x="71" y="6"/>
                  </a:cxn>
                  <a:cxn ang="0">
                    <a:pos x="58" y="2"/>
                  </a:cxn>
                  <a:cxn ang="0">
                    <a:pos x="50" y="0"/>
                  </a:cxn>
                  <a:cxn ang="0">
                    <a:pos x="40" y="0"/>
                  </a:cxn>
                  <a:cxn ang="0">
                    <a:pos x="33" y="0"/>
                  </a:cxn>
                  <a:cxn ang="0">
                    <a:pos x="25" y="2"/>
                  </a:cxn>
                  <a:cxn ang="0">
                    <a:pos x="12" y="6"/>
                  </a:cxn>
                  <a:cxn ang="0">
                    <a:pos x="4" y="10"/>
                  </a:cxn>
                  <a:cxn ang="0">
                    <a:pos x="0" y="14"/>
                  </a:cxn>
                  <a:cxn ang="0">
                    <a:pos x="4" y="22"/>
                  </a:cxn>
                  <a:cxn ang="0">
                    <a:pos x="12" y="27"/>
                  </a:cxn>
                  <a:cxn ang="0">
                    <a:pos x="25" y="31"/>
                  </a:cxn>
                  <a:cxn ang="0">
                    <a:pos x="33" y="33"/>
                  </a:cxn>
                  <a:cxn ang="0">
                    <a:pos x="40" y="33"/>
                  </a:cxn>
                  <a:cxn ang="0">
                    <a:pos x="40" y="33"/>
                  </a:cxn>
                </a:cxnLst>
                <a:rect l="0" t="0" r="r" b="b"/>
                <a:pathLst>
                  <a:path w="86" h="33">
                    <a:moveTo>
                      <a:pt x="40" y="33"/>
                    </a:moveTo>
                    <a:lnTo>
                      <a:pt x="50" y="33"/>
                    </a:lnTo>
                    <a:lnTo>
                      <a:pt x="58" y="31"/>
                    </a:lnTo>
                    <a:lnTo>
                      <a:pt x="71" y="27"/>
                    </a:lnTo>
                    <a:lnTo>
                      <a:pt x="77" y="24"/>
                    </a:lnTo>
                    <a:lnTo>
                      <a:pt x="83" y="22"/>
                    </a:lnTo>
                    <a:lnTo>
                      <a:pt x="85" y="18"/>
                    </a:lnTo>
                    <a:lnTo>
                      <a:pt x="86" y="14"/>
                    </a:lnTo>
                    <a:lnTo>
                      <a:pt x="83" y="10"/>
                    </a:lnTo>
                    <a:lnTo>
                      <a:pt x="71" y="6"/>
                    </a:lnTo>
                    <a:lnTo>
                      <a:pt x="58" y="2"/>
                    </a:lnTo>
                    <a:lnTo>
                      <a:pt x="50" y="0"/>
                    </a:lnTo>
                    <a:lnTo>
                      <a:pt x="40" y="0"/>
                    </a:lnTo>
                    <a:lnTo>
                      <a:pt x="33" y="0"/>
                    </a:lnTo>
                    <a:lnTo>
                      <a:pt x="25" y="2"/>
                    </a:lnTo>
                    <a:lnTo>
                      <a:pt x="12" y="6"/>
                    </a:lnTo>
                    <a:lnTo>
                      <a:pt x="4" y="10"/>
                    </a:lnTo>
                    <a:lnTo>
                      <a:pt x="0" y="14"/>
                    </a:lnTo>
                    <a:lnTo>
                      <a:pt x="4" y="22"/>
                    </a:lnTo>
                    <a:lnTo>
                      <a:pt x="12" y="27"/>
                    </a:lnTo>
                    <a:lnTo>
                      <a:pt x="25" y="31"/>
                    </a:lnTo>
                    <a:lnTo>
                      <a:pt x="33" y="33"/>
                    </a:lnTo>
                    <a:lnTo>
                      <a:pt x="40" y="33"/>
                    </a:lnTo>
                    <a:lnTo>
                      <a:pt x="40" y="33"/>
                    </a:lnTo>
                    <a:close/>
                  </a:path>
                </a:pathLst>
              </a:custGeom>
              <a:solidFill>
                <a:srgbClr val="FFE899"/>
              </a:solidFill>
              <a:ln w="1588">
                <a:solidFill>
                  <a:srgbClr val="000000"/>
                </a:solidFill>
                <a:prstDash val="solid"/>
                <a:round/>
                <a:headEnd/>
                <a:tailEnd/>
              </a:ln>
            </p:spPr>
            <p:txBody>
              <a:bodyPr/>
              <a:lstStyle/>
              <a:p>
                <a:endParaRPr lang="en-US"/>
              </a:p>
            </p:txBody>
          </p:sp>
          <p:sp>
            <p:nvSpPr>
              <p:cNvPr id="51" name="Freeform 84"/>
              <p:cNvSpPr>
                <a:spLocks/>
              </p:cNvSpPr>
              <p:nvPr/>
            </p:nvSpPr>
            <p:spPr bwMode="auto">
              <a:xfrm>
                <a:off x="3236" y="1945"/>
                <a:ext cx="18" cy="25"/>
              </a:xfrm>
              <a:custGeom>
                <a:avLst/>
                <a:gdLst/>
                <a:ahLst/>
                <a:cxnLst>
                  <a:cxn ang="0">
                    <a:pos x="37" y="0"/>
                  </a:cxn>
                  <a:cxn ang="0">
                    <a:pos x="37" y="40"/>
                  </a:cxn>
                  <a:cxn ang="0">
                    <a:pos x="35" y="44"/>
                  </a:cxn>
                  <a:cxn ang="0">
                    <a:pos x="31" y="48"/>
                  </a:cxn>
                  <a:cxn ang="0">
                    <a:pos x="25" y="50"/>
                  </a:cxn>
                  <a:cxn ang="0">
                    <a:pos x="17" y="50"/>
                  </a:cxn>
                  <a:cxn ang="0">
                    <a:pos x="12" y="50"/>
                  </a:cxn>
                  <a:cxn ang="0">
                    <a:pos x="6" y="48"/>
                  </a:cxn>
                  <a:cxn ang="0">
                    <a:pos x="2" y="44"/>
                  </a:cxn>
                  <a:cxn ang="0">
                    <a:pos x="0" y="40"/>
                  </a:cxn>
                  <a:cxn ang="0">
                    <a:pos x="0" y="0"/>
                  </a:cxn>
                  <a:cxn ang="0">
                    <a:pos x="37" y="0"/>
                  </a:cxn>
                </a:cxnLst>
                <a:rect l="0" t="0" r="r" b="b"/>
                <a:pathLst>
                  <a:path w="37" h="50">
                    <a:moveTo>
                      <a:pt x="37" y="0"/>
                    </a:moveTo>
                    <a:lnTo>
                      <a:pt x="37" y="40"/>
                    </a:lnTo>
                    <a:lnTo>
                      <a:pt x="35" y="44"/>
                    </a:lnTo>
                    <a:lnTo>
                      <a:pt x="31" y="48"/>
                    </a:lnTo>
                    <a:lnTo>
                      <a:pt x="25" y="50"/>
                    </a:lnTo>
                    <a:lnTo>
                      <a:pt x="17" y="50"/>
                    </a:lnTo>
                    <a:lnTo>
                      <a:pt x="12" y="50"/>
                    </a:lnTo>
                    <a:lnTo>
                      <a:pt x="6" y="48"/>
                    </a:lnTo>
                    <a:lnTo>
                      <a:pt x="2" y="44"/>
                    </a:lnTo>
                    <a:lnTo>
                      <a:pt x="0" y="40"/>
                    </a:lnTo>
                    <a:lnTo>
                      <a:pt x="0" y="0"/>
                    </a:lnTo>
                    <a:lnTo>
                      <a:pt x="37" y="0"/>
                    </a:lnTo>
                    <a:close/>
                  </a:path>
                </a:pathLst>
              </a:custGeom>
              <a:solidFill>
                <a:srgbClr val="FFE899"/>
              </a:solidFill>
              <a:ln w="9525">
                <a:noFill/>
                <a:round/>
                <a:headEnd/>
                <a:tailEnd/>
              </a:ln>
            </p:spPr>
            <p:txBody>
              <a:bodyPr/>
              <a:lstStyle/>
              <a:p>
                <a:endParaRPr lang="en-US"/>
              </a:p>
            </p:txBody>
          </p:sp>
          <p:sp>
            <p:nvSpPr>
              <p:cNvPr id="52" name="Freeform 85"/>
              <p:cNvSpPr>
                <a:spLocks/>
              </p:cNvSpPr>
              <p:nvPr/>
            </p:nvSpPr>
            <p:spPr bwMode="auto">
              <a:xfrm>
                <a:off x="3236" y="1945"/>
                <a:ext cx="18" cy="25"/>
              </a:xfrm>
              <a:custGeom>
                <a:avLst/>
                <a:gdLst/>
                <a:ahLst/>
                <a:cxnLst>
                  <a:cxn ang="0">
                    <a:pos x="37" y="0"/>
                  </a:cxn>
                  <a:cxn ang="0">
                    <a:pos x="37" y="40"/>
                  </a:cxn>
                  <a:cxn ang="0">
                    <a:pos x="35" y="44"/>
                  </a:cxn>
                  <a:cxn ang="0">
                    <a:pos x="31" y="48"/>
                  </a:cxn>
                  <a:cxn ang="0">
                    <a:pos x="25" y="50"/>
                  </a:cxn>
                  <a:cxn ang="0">
                    <a:pos x="17" y="50"/>
                  </a:cxn>
                  <a:cxn ang="0">
                    <a:pos x="12" y="50"/>
                  </a:cxn>
                  <a:cxn ang="0">
                    <a:pos x="6" y="48"/>
                  </a:cxn>
                  <a:cxn ang="0">
                    <a:pos x="2" y="44"/>
                  </a:cxn>
                  <a:cxn ang="0">
                    <a:pos x="0" y="40"/>
                  </a:cxn>
                  <a:cxn ang="0">
                    <a:pos x="0" y="0"/>
                  </a:cxn>
                </a:cxnLst>
                <a:rect l="0" t="0" r="r" b="b"/>
                <a:pathLst>
                  <a:path w="37" h="50">
                    <a:moveTo>
                      <a:pt x="37" y="0"/>
                    </a:moveTo>
                    <a:lnTo>
                      <a:pt x="37" y="40"/>
                    </a:lnTo>
                    <a:lnTo>
                      <a:pt x="35" y="44"/>
                    </a:lnTo>
                    <a:lnTo>
                      <a:pt x="31" y="48"/>
                    </a:lnTo>
                    <a:lnTo>
                      <a:pt x="25" y="50"/>
                    </a:lnTo>
                    <a:lnTo>
                      <a:pt x="17" y="50"/>
                    </a:lnTo>
                    <a:lnTo>
                      <a:pt x="12" y="50"/>
                    </a:lnTo>
                    <a:lnTo>
                      <a:pt x="6" y="48"/>
                    </a:lnTo>
                    <a:lnTo>
                      <a:pt x="2" y="44"/>
                    </a:lnTo>
                    <a:lnTo>
                      <a:pt x="0" y="40"/>
                    </a:lnTo>
                    <a:lnTo>
                      <a:pt x="0" y="0"/>
                    </a:lnTo>
                  </a:path>
                </a:pathLst>
              </a:custGeom>
              <a:noFill/>
              <a:ln w="1588">
                <a:solidFill>
                  <a:srgbClr val="000000"/>
                </a:solidFill>
                <a:prstDash val="solid"/>
                <a:round/>
                <a:headEnd/>
                <a:tailEnd/>
              </a:ln>
            </p:spPr>
            <p:txBody>
              <a:bodyPr/>
              <a:lstStyle/>
              <a:p>
                <a:endParaRPr lang="en-US"/>
              </a:p>
            </p:txBody>
          </p:sp>
          <p:sp>
            <p:nvSpPr>
              <p:cNvPr id="53" name="Freeform 86"/>
              <p:cNvSpPr>
                <a:spLocks/>
              </p:cNvSpPr>
              <p:nvPr/>
            </p:nvSpPr>
            <p:spPr bwMode="auto">
              <a:xfrm>
                <a:off x="3236" y="1940"/>
                <a:ext cx="18" cy="7"/>
              </a:xfrm>
              <a:custGeom>
                <a:avLst/>
                <a:gdLst/>
                <a:ahLst/>
                <a:cxnLst>
                  <a:cxn ang="0">
                    <a:pos x="17" y="13"/>
                  </a:cxn>
                  <a:cxn ang="0">
                    <a:pos x="31" y="12"/>
                  </a:cxn>
                  <a:cxn ang="0">
                    <a:pos x="37" y="10"/>
                  </a:cxn>
                  <a:cxn ang="0">
                    <a:pos x="35" y="6"/>
                  </a:cxn>
                  <a:cxn ang="0">
                    <a:pos x="31" y="4"/>
                  </a:cxn>
                  <a:cxn ang="0">
                    <a:pos x="25" y="2"/>
                  </a:cxn>
                  <a:cxn ang="0">
                    <a:pos x="17" y="0"/>
                  </a:cxn>
                  <a:cxn ang="0">
                    <a:pos x="12" y="2"/>
                  </a:cxn>
                  <a:cxn ang="0">
                    <a:pos x="6" y="4"/>
                  </a:cxn>
                  <a:cxn ang="0">
                    <a:pos x="2" y="6"/>
                  </a:cxn>
                  <a:cxn ang="0">
                    <a:pos x="0" y="10"/>
                  </a:cxn>
                  <a:cxn ang="0">
                    <a:pos x="6" y="12"/>
                  </a:cxn>
                  <a:cxn ang="0">
                    <a:pos x="12" y="13"/>
                  </a:cxn>
                  <a:cxn ang="0">
                    <a:pos x="17" y="13"/>
                  </a:cxn>
                  <a:cxn ang="0">
                    <a:pos x="17" y="13"/>
                  </a:cxn>
                </a:cxnLst>
                <a:rect l="0" t="0" r="r" b="b"/>
                <a:pathLst>
                  <a:path w="37" h="13">
                    <a:moveTo>
                      <a:pt x="17" y="13"/>
                    </a:moveTo>
                    <a:lnTo>
                      <a:pt x="31" y="12"/>
                    </a:lnTo>
                    <a:lnTo>
                      <a:pt x="37" y="10"/>
                    </a:lnTo>
                    <a:lnTo>
                      <a:pt x="35" y="6"/>
                    </a:lnTo>
                    <a:lnTo>
                      <a:pt x="31" y="4"/>
                    </a:lnTo>
                    <a:lnTo>
                      <a:pt x="25" y="2"/>
                    </a:lnTo>
                    <a:lnTo>
                      <a:pt x="17" y="0"/>
                    </a:lnTo>
                    <a:lnTo>
                      <a:pt x="12" y="2"/>
                    </a:lnTo>
                    <a:lnTo>
                      <a:pt x="6" y="4"/>
                    </a:lnTo>
                    <a:lnTo>
                      <a:pt x="2" y="6"/>
                    </a:lnTo>
                    <a:lnTo>
                      <a:pt x="0" y="10"/>
                    </a:lnTo>
                    <a:lnTo>
                      <a:pt x="6" y="12"/>
                    </a:lnTo>
                    <a:lnTo>
                      <a:pt x="12" y="13"/>
                    </a:lnTo>
                    <a:lnTo>
                      <a:pt x="17" y="13"/>
                    </a:lnTo>
                    <a:lnTo>
                      <a:pt x="17" y="13"/>
                    </a:lnTo>
                    <a:close/>
                  </a:path>
                </a:pathLst>
              </a:custGeom>
              <a:solidFill>
                <a:srgbClr val="FFE899"/>
              </a:solidFill>
              <a:ln w="1588">
                <a:solidFill>
                  <a:srgbClr val="000000"/>
                </a:solidFill>
                <a:prstDash val="solid"/>
                <a:round/>
                <a:headEnd/>
                <a:tailEnd/>
              </a:ln>
            </p:spPr>
            <p:txBody>
              <a:bodyPr/>
              <a:lstStyle/>
              <a:p>
                <a:endParaRPr lang="en-US"/>
              </a:p>
            </p:txBody>
          </p:sp>
          <p:sp>
            <p:nvSpPr>
              <p:cNvPr id="54" name="Freeform 87"/>
              <p:cNvSpPr>
                <a:spLocks/>
              </p:cNvSpPr>
              <p:nvPr/>
            </p:nvSpPr>
            <p:spPr bwMode="auto">
              <a:xfrm>
                <a:off x="3214" y="1933"/>
                <a:ext cx="60" cy="23"/>
              </a:xfrm>
              <a:custGeom>
                <a:avLst/>
                <a:gdLst/>
                <a:ahLst/>
                <a:cxnLst>
                  <a:cxn ang="0">
                    <a:pos x="119" y="0"/>
                  </a:cxn>
                  <a:cxn ang="0">
                    <a:pos x="119" y="23"/>
                  </a:cxn>
                  <a:cxn ang="0">
                    <a:pos x="117" y="28"/>
                  </a:cxn>
                  <a:cxn ang="0">
                    <a:pos x="113" y="32"/>
                  </a:cxn>
                  <a:cxn ang="0">
                    <a:pos x="109" y="36"/>
                  </a:cxn>
                  <a:cxn ang="0">
                    <a:pos x="102" y="40"/>
                  </a:cxn>
                  <a:cxn ang="0">
                    <a:pos x="92" y="42"/>
                  </a:cxn>
                  <a:cxn ang="0">
                    <a:pos x="82" y="44"/>
                  </a:cxn>
                  <a:cxn ang="0">
                    <a:pos x="71" y="46"/>
                  </a:cxn>
                  <a:cxn ang="0">
                    <a:pos x="59" y="46"/>
                  </a:cxn>
                  <a:cxn ang="0">
                    <a:pos x="48" y="46"/>
                  </a:cxn>
                  <a:cxn ang="0">
                    <a:pos x="36" y="44"/>
                  </a:cxn>
                  <a:cxn ang="0">
                    <a:pos x="27" y="42"/>
                  </a:cxn>
                  <a:cxn ang="0">
                    <a:pos x="19" y="40"/>
                  </a:cxn>
                  <a:cxn ang="0">
                    <a:pos x="11" y="36"/>
                  </a:cxn>
                  <a:cxn ang="0">
                    <a:pos x="6" y="32"/>
                  </a:cxn>
                  <a:cxn ang="0">
                    <a:pos x="2" y="28"/>
                  </a:cxn>
                  <a:cxn ang="0">
                    <a:pos x="0" y="23"/>
                  </a:cxn>
                  <a:cxn ang="0">
                    <a:pos x="0" y="0"/>
                  </a:cxn>
                  <a:cxn ang="0">
                    <a:pos x="119" y="0"/>
                  </a:cxn>
                </a:cxnLst>
                <a:rect l="0" t="0" r="r" b="b"/>
                <a:pathLst>
                  <a:path w="119" h="46">
                    <a:moveTo>
                      <a:pt x="119" y="0"/>
                    </a:moveTo>
                    <a:lnTo>
                      <a:pt x="119" y="23"/>
                    </a:lnTo>
                    <a:lnTo>
                      <a:pt x="117" y="28"/>
                    </a:lnTo>
                    <a:lnTo>
                      <a:pt x="113" y="32"/>
                    </a:lnTo>
                    <a:lnTo>
                      <a:pt x="109" y="36"/>
                    </a:lnTo>
                    <a:lnTo>
                      <a:pt x="102" y="40"/>
                    </a:lnTo>
                    <a:lnTo>
                      <a:pt x="92" y="42"/>
                    </a:lnTo>
                    <a:lnTo>
                      <a:pt x="82" y="44"/>
                    </a:lnTo>
                    <a:lnTo>
                      <a:pt x="71" y="46"/>
                    </a:lnTo>
                    <a:lnTo>
                      <a:pt x="59" y="46"/>
                    </a:lnTo>
                    <a:lnTo>
                      <a:pt x="48" y="46"/>
                    </a:lnTo>
                    <a:lnTo>
                      <a:pt x="36" y="44"/>
                    </a:lnTo>
                    <a:lnTo>
                      <a:pt x="27" y="42"/>
                    </a:lnTo>
                    <a:lnTo>
                      <a:pt x="19" y="40"/>
                    </a:lnTo>
                    <a:lnTo>
                      <a:pt x="11" y="36"/>
                    </a:lnTo>
                    <a:lnTo>
                      <a:pt x="6" y="32"/>
                    </a:lnTo>
                    <a:lnTo>
                      <a:pt x="2" y="28"/>
                    </a:lnTo>
                    <a:lnTo>
                      <a:pt x="0" y="23"/>
                    </a:lnTo>
                    <a:lnTo>
                      <a:pt x="0" y="0"/>
                    </a:lnTo>
                    <a:lnTo>
                      <a:pt x="119" y="0"/>
                    </a:lnTo>
                    <a:close/>
                  </a:path>
                </a:pathLst>
              </a:custGeom>
              <a:solidFill>
                <a:srgbClr val="FFE899"/>
              </a:solidFill>
              <a:ln w="9525">
                <a:noFill/>
                <a:round/>
                <a:headEnd/>
                <a:tailEnd/>
              </a:ln>
            </p:spPr>
            <p:txBody>
              <a:bodyPr/>
              <a:lstStyle/>
              <a:p>
                <a:endParaRPr lang="en-US"/>
              </a:p>
            </p:txBody>
          </p:sp>
          <p:sp>
            <p:nvSpPr>
              <p:cNvPr id="55" name="Freeform 88"/>
              <p:cNvSpPr>
                <a:spLocks/>
              </p:cNvSpPr>
              <p:nvPr/>
            </p:nvSpPr>
            <p:spPr bwMode="auto">
              <a:xfrm>
                <a:off x="3214" y="1933"/>
                <a:ext cx="60" cy="23"/>
              </a:xfrm>
              <a:custGeom>
                <a:avLst/>
                <a:gdLst/>
                <a:ahLst/>
                <a:cxnLst>
                  <a:cxn ang="0">
                    <a:pos x="119" y="0"/>
                  </a:cxn>
                  <a:cxn ang="0">
                    <a:pos x="119" y="23"/>
                  </a:cxn>
                  <a:cxn ang="0">
                    <a:pos x="117" y="28"/>
                  </a:cxn>
                  <a:cxn ang="0">
                    <a:pos x="113" y="32"/>
                  </a:cxn>
                  <a:cxn ang="0">
                    <a:pos x="109" y="36"/>
                  </a:cxn>
                  <a:cxn ang="0">
                    <a:pos x="102" y="40"/>
                  </a:cxn>
                  <a:cxn ang="0">
                    <a:pos x="92" y="42"/>
                  </a:cxn>
                  <a:cxn ang="0">
                    <a:pos x="82" y="44"/>
                  </a:cxn>
                  <a:cxn ang="0">
                    <a:pos x="71" y="46"/>
                  </a:cxn>
                  <a:cxn ang="0">
                    <a:pos x="59" y="46"/>
                  </a:cxn>
                  <a:cxn ang="0">
                    <a:pos x="48" y="46"/>
                  </a:cxn>
                  <a:cxn ang="0">
                    <a:pos x="36" y="44"/>
                  </a:cxn>
                  <a:cxn ang="0">
                    <a:pos x="27" y="42"/>
                  </a:cxn>
                  <a:cxn ang="0">
                    <a:pos x="19" y="40"/>
                  </a:cxn>
                  <a:cxn ang="0">
                    <a:pos x="11" y="36"/>
                  </a:cxn>
                  <a:cxn ang="0">
                    <a:pos x="6" y="32"/>
                  </a:cxn>
                  <a:cxn ang="0">
                    <a:pos x="2" y="28"/>
                  </a:cxn>
                  <a:cxn ang="0">
                    <a:pos x="0" y="23"/>
                  </a:cxn>
                  <a:cxn ang="0">
                    <a:pos x="0" y="0"/>
                  </a:cxn>
                </a:cxnLst>
                <a:rect l="0" t="0" r="r" b="b"/>
                <a:pathLst>
                  <a:path w="119" h="46">
                    <a:moveTo>
                      <a:pt x="119" y="0"/>
                    </a:moveTo>
                    <a:lnTo>
                      <a:pt x="119" y="23"/>
                    </a:lnTo>
                    <a:lnTo>
                      <a:pt x="117" y="28"/>
                    </a:lnTo>
                    <a:lnTo>
                      <a:pt x="113" y="32"/>
                    </a:lnTo>
                    <a:lnTo>
                      <a:pt x="109" y="36"/>
                    </a:lnTo>
                    <a:lnTo>
                      <a:pt x="102" y="40"/>
                    </a:lnTo>
                    <a:lnTo>
                      <a:pt x="92" y="42"/>
                    </a:lnTo>
                    <a:lnTo>
                      <a:pt x="82" y="44"/>
                    </a:lnTo>
                    <a:lnTo>
                      <a:pt x="71" y="46"/>
                    </a:lnTo>
                    <a:lnTo>
                      <a:pt x="59" y="46"/>
                    </a:lnTo>
                    <a:lnTo>
                      <a:pt x="48" y="46"/>
                    </a:lnTo>
                    <a:lnTo>
                      <a:pt x="36" y="44"/>
                    </a:lnTo>
                    <a:lnTo>
                      <a:pt x="27" y="42"/>
                    </a:lnTo>
                    <a:lnTo>
                      <a:pt x="19" y="40"/>
                    </a:lnTo>
                    <a:lnTo>
                      <a:pt x="11" y="36"/>
                    </a:lnTo>
                    <a:lnTo>
                      <a:pt x="6" y="32"/>
                    </a:lnTo>
                    <a:lnTo>
                      <a:pt x="2" y="28"/>
                    </a:lnTo>
                    <a:lnTo>
                      <a:pt x="0" y="23"/>
                    </a:lnTo>
                    <a:lnTo>
                      <a:pt x="0" y="0"/>
                    </a:lnTo>
                  </a:path>
                </a:pathLst>
              </a:custGeom>
              <a:noFill/>
              <a:ln w="1588">
                <a:solidFill>
                  <a:srgbClr val="000000"/>
                </a:solidFill>
                <a:prstDash val="solid"/>
                <a:round/>
                <a:headEnd/>
                <a:tailEnd/>
              </a:ln>
            </p:spPr>
            <p:txBody>
              <a:bodyPr/>
              <a:lstStyle/>
              <a:p>
                <a:endParaRPr lang="en-US"/>
              </a:p>
            </p:txBody>
          </p:sp>
          <p:sp>
            <p:nvSpPr>
              <p:cNvPr id="56" name="Freeform 89"/>
              <p:cNvSpPr>
                <a:spLocks/>
              </p:cNvSpPr>
              <p:nvPr/>
            </p:nvSpPr>
            <p:spPr bwMode="auto">
              <a:xfrm>
                <a:off x="3214" y="1925"/>
                <a:ext cx="60" cy="18"/>
              </a:xfrm>
              <a:custGeom>
                <a:avLst/>
                <a:gdLst/>
                <a:ahLst/>
                <a:cxnLst>
                  <a:cxn ang="0">
                    <a:pos x="59" y="37"/>
                  </a:cxn>
                  <a:cxn ang="0">
                    <a:pos x="71" y="35"/>
                  </a:cxn>
                  <a:cxn ang="0">
                    <a:pos x="82" y="35"/>
                  </a:cxn>
                  <a:cxn ang="0">
                    <a:pos x="92" y="33"/>
                  </a:cxn>
                  <a:cxn ang="0">
                    <a:pos x="102" y="31"/>
                  </a:cxn>
                  <a:cxn ang="0">
                    <a:pos x="109" y="27"/>
                  </a:cxn>
                  <a:cxn ang="0">
                    <a:pos x="113" y="25"/>
                  </a:cxn>
                  <a:cxn ang="0">
                    <a:pos x="117" y="21"/>
                  </a:cxn>
                  <a:cxn ang="0">
                    <a:pos x="119" y="18"/>
                  </a:cxn>
                  <a:cxn ang="0">
                    <a:pos x="117" y="14"/>
                  </a:cxn>
                  <a:cxn ang="0">
                    <a:pos x="113" y="12"/>
                  </a:cxn>
                  <a:cxn ang="0">
                    <a:pos x="109" y="8"/>
                  </a:cxn>
                  <a:cxn ang="0">
                    <a:pos x="102" y="6"/>
                  </a:cxn>
                  <a:cxn ang="0">
                    <a:pos x="92" y="2"/>
                  </a:cxn>
                  <a:cxn ang="0">
                    <a:pos x="82" y="0"/>
                  </a:cxn>
                  <a:cxn ang="0">
                    <a:pos x="71" y="0"/>
                  </a:cxn>
                  <a:cxn ang="0">
                    <a:pos x="59" y="0"/>
                  </a:cxn>
                  <a:cxn ang="0">
                    <a:pos x="48" y="0"/>
                  </a:cxn>
                  <a:cxn ang="0">
                    <a:pos x="36" y="0"/>
                  </a:cxn>
                  <a:cxn ang="0">
                    <a:pos x="27" y="2"/>
                  </a:cxn>
                  <a:cxn ang="0">
                    <a:pos x="19" y="6"/>
                  </a:cxn>
                  <a:cxn ang="0">
                    <a:pos x="11" y="8"/>
                  </a:cxn>
                  <a:cxn ang="0">
                    <a:pos x="6" y="12"/>
                  </a:cxn>
                  <a:cxn ang="0">
                    <a:pos x="2" y="14"/>
                  </a:cxn>
                  <a:cxn ang="0">
                    <a:pos x="0" y="18"/>
                  </a:cxn>
                  <a:cxn ang="0">
                    <a:pos x="2" y="21"/>
                  </a:cxn>
                  <a:cxn ang="0">
                    <a:pos x="6" y="25"/>
                  </a:cxn>
                  <a:cxn ang="0">
                    <a:pos x="11" y="27"/>
                  </a:cxn>
                  <a:cxn ang="0">
                    <a:pos x="19" y="31"/>
                  </a:cxn>
                  <a:cxn ang="0">
                    <a:pos x="27" y="33"/>
                  </a:cxn>
                  <a:cxn ang="0">
                    <a:pos x="36" y="35"/>
                  </a:cxn>
                  <a:cxn ang="0">
                    <a:pos x="48" y="35"/>
                  </a:cxn>
                  <a:cxn ang="0">
                    <a:pos x="59" y="37"/>
                  </a:cxn>
                  <a:cxn ang="0">
                    <a:pos x="59" y="37"/>
                  </a:cxn>
                </a:cxnLst>
                <a:rect l="0" t="0" r="r" b="b"/>
                <a:pathLst>
                  <a:path w="119" h="37">
                    <a:moveTo>
                      <a:pt x="59" y="37"/>
                    </a:moveTo>
                    <a:lnTo>
                      <a:pt x="71" y="35"/>
                    </a:lnTo>
                    <a:lnTo>
                      <a:pt x="82" y="35"/>
                    </a:lnTo>
                    <a:lnTo>
                      <a:pt x="92" y="33"/>
                    </a:lnTo>
                    <a:lnTo>
                      <a:pt x="102" y="31"/>
                    </a:lnTo>
                    <a:lnTo>
                      <a:pt x="109" y="27"/>
                    </a:lnTo>
                    <a:lnTo>
                      <a:pt x="113" y="25"/>
                    </a:lnTo>
                    <a:lnTo>
                      <a:pt x="117" y="21"/>
                    </a:lnTo>
                    <a:lnTo>
                      <a:pt x="119" y="18"/>
                    </a:lnTo>
                    <a:lnTo>
                      <a:pt x="117" y="14"/>
                    </a:lnTo>
                    <a:lnTo>
                      <a:pt x="113" y="12"/>
                    </a:lnTo>
                    <a:lnTo>
                      <a:pt x="109" y="8"/>
                    </a:lnTo>
                    <a:lnTo>
                      <a:pt x="102" y="6"/>
                    </a:lnTo>
                    <a:lnTo>
                      <a:pt x="92" y="2"/>
                    </a:lnTo>
                    <a:lnTo>
                      <a:pt x="82" y="0"/>
                    </a:lnTo>
                    <a:lnTo>
                      <a:pt x="71" y="0"/>
                    </a:lnTo>
                    <a:lnTo>
                      <a:pt x="59" y="0"/>
                    </a:lnTo>
                    <a:lnTo>
                      <a:pt x="48" y="0"/>
                    </a:lnTo>
                    <a:lnTo>
                      <a:pt x="36" y="0"/>
                    </a:lnTo>
                    <a:lnTo>
                      <a:pt x="27" y="2"/>
                    </a:lnTo>
                    <a:lnTo>
                      <a:pt x="19" y="6"/>
                    </a:lnTo>
                    <a:lnTo>
                      <a:pt x="11" y="8"/>
                    </a:lnTo>
                    <a:lnTo>
                      <a:pt x="6" y="12"/>
                    </a:lnTo>
                    <a:lnTo>
                      <a:pt x="2" y="14"/>
                    </a:lnTo>
                    <a:lnTo>
                      <a:pt x="0" y="18"/>
                    </a:lnTo>
                    <a:lnTo>
                      <a:pt x="2" y="21"/>
                    </a:lnTo>
                    <a:lnTo>
                      <a:pt x="6" y="25"/>
                    </a:lnTo>
                    <a:lnTo>
                      <a:pt x="11" y="27"/>
                    </a:lnTo>
                    <a:lnTo>
                      <a:pt x="19" y="31"/>
                    </a:lnTo>
                    <a:lnTo>
                      <a:pt x="27" y="33"/>
                    </a:lnTo>
                    <a:lnTo>
                      <a:pt x="36" y="35"/>
                    </a:lnTo>
                    <a:lnTo>
                      <a:pt x="48" y="35"/>
                    </a:lnTo>
                    <a:lnTo>
                      <a:pt x="59" y="37"/>
                    </a:lnTo>
                    <a:lnTo>
                      <a:pt x="59" y="37"/>
                    </a:lnTo>
                    <a:close/>
                  </a:path>
                </a:pathLst>
              </a:custGeom>
              <a:solidFill>
                <a:srgbClr val="FFE899"/>
              </a:solidFill>
              <a:ln w="1588">
                <a:solidFill>
                  <a:srgbClr val="000000"/>
                </a:solidFill>
                <a:prstDash val="solid"/>
                <a:round/>
                <a:headEnd/>
                <a:tailEnd/>
              </a:ln>
            </p:spPr>
            <p:txBody>
              <a:bodyPr/>
              <a:lstStyle/>
              <a:p>
                <a:endParaRPr lang="en-US"/>
              </a:p>
            </p:txBody>
          </p:sp>
          <p:sp>
            <p:nvSpPr>
              <p:cNvPr id="57" name="Freeform 90"/>
              <p:cNvSpPr>
                <a:spLocks/>
              </p:cNvSpPr>
              <p:nvPr/>
            </p:nvSpPr>
            <p:spPr bwMode="auto">
              <a:xfrm>
                <a:off x="3292" y="1965"/>
                <a:ext cx="44" cy="80"/>
              </a:xfrm>
              <a:custGeom>
                <a:avLst/>
                <a:gdLst/>
                <a:ahLst/>
                <a:cxnLst>
                  <a:cxn ang="0">
                    <a:pos x="89" y="0"/>
                  </a:cxn>
                  <a:cxn ang="0">
                    <a:pos x="89" y="142"/>
                  </a:cxn>
                  <a:cxn ang="0">
                    <a:pos x="87" y="144"/>
                  </a:cxn>
                  <a:cxn ang="0">
                    <a:pos x="85" y="148"/>
                  </a:cxn>
                  <a:cxn ang="0">
                    <a:pos x="73" y="153"/>
                  </a:cxn>
                  <a:cxn ang="0">
                    <a:pos x="67" y="155"/>
                  </a:cxn>
                  <a:cxn ang="0">
                    <a:pos x="60" y="157"/>
                  </a:cxn>
                  <a:cxn ang="0">
                    <a:pos x="52" y="159"/>
                  </a:cxn>
                  <a:cxn ang="0">
                    <a:pos x="43" y="159"/>
                  </a:cxn>
                  <a:cxn ang="0">
                    <a:pos x="35" y="159"/>
                  </a:cxn>
                  <a:cxn ang="0">
                    <a:pos x="27" y="157"/>
                  </a:cxn>
                  <a:cxn ang="0">
                    <a:pos x="12" y="153"/>
                  </a:cxn>
                  <a:cxn ang="0">
                    <a:pos x="4" y="148"/>
                  </a:cxn>
                  <a:cxn ang="0">
                    <a:pos x="0" y="142"/>
                  </a:cxn>
                  <a:cxn ang="0">
                    <a:pos x="0" y="0"/>
                  </a:cxn>
                  <a:cxn ang="0">
                    <a:pos x="89" y="0"/>
                  </a:cxn>
                </a:cxnLst>
                <a:rect l="0" t="0" r="r" b="b"/>
                <a:pathLst>
                  <a:path w="89" h="159">
                    <a:moveTo>
                      <a:pt x="89" y="0"/>
                    </a:moveTo>
                    <a:lnTo>
                      <a:pt x="89" y="142"/>
                    </a:lnTo>
                    <a:lnTo>
                      <a:pt x="87" y="144"/>
                    </a:lnTo>
                    <a:lnTo>
                      <a:pt x="85" y="148"/>
                    </a:lnTo>
                    <a:lnTo>
                      <a:pt x="73" y="153"/>
                    </a:lnTo>
                    <a:lnTo>
                      <a:pt x="67" y="155"/>
                    </a:lnTo>
                    <a:lnTo>
                      <a:pt x="60" y="157"/>
                    </a:lnTo>
                    <a:lnTo>
                      <a:pt x="52" y="159"/>
                    </a:lnTo>
                    <a:lnTo>
                      <a:pt x="43" y="159"/>
                    </a:lnTo>
                    <a:lnTo>
                      <a:pt x="35" y="159"/>
                    </a:lnTo>
                    <a:lnTo>
                      <a:pt x="27" y="157"/>
                    </a:lnTo>
                    <a:lnTo>
                      <a:pt x="12" y="153"/>
                    </a:lnTo>
                    <a:lnTo>
                      <a:pt x="4" y="148"/>
                    </a:lnTo>
                    <a:lnTo>
                      <a:pt x="0" y="142"/>
                    </a:lnTo>
                    <a:lnTo>
                      <a:pt x="0" y="0"/>
                    </a:lnTo>
                    <a:lnTo>
                      <a:pt x="89" y="0"/>
                    </a:lnTo>
                    <a:close/>
                  </a:path>
                </a:pathLst>
              </a:custGeom>
              <a:solidFill>
                <a:srgbClr val="FFE899"/>
              </a:solidFill>
              <a:ln w="9525">
                <a:noFill/>
                <a:round/>
                <a:headEnd/>
                <a:tailEnd/>
              </a:ln>
            </p:spPr>
            <p:txBody>
              <a:bodyPr/>
              <a:lstStyle/>
              <a:p>
                <a:endParaRPr lang="en-US"/>
              </a:p>
            </p:txBody>
          </p:sp>
          <p:sp>
            <p:nvSpPr>
              <p:cNvPr id="58" name="Freeform 91"/>
              <p:cNvSpPr>
                <a:spLocks/>
              </p:cNvSpPr>
              <p:nvPr/>
            </p:nvSpPr>
            <p:spPr bwMode="auto">
              <a:xfrm>
                <a:off x="3292" y="1965"/>
                <a:ext cx="44" cy="80"/>
              </a:xfrm>
              <a:custGeom>
                <a:avLst/>
                <a:gdLst/>
                <a:ahLst/>
                <a:cxnLst>
                  <a:cxn ang="0">
                    <a:pos x="89" y="0"/>
                  </a:cxn>
                  <a:cxn ang="0">
                    <a:pos x="89" y="142"/>
                  </a:cxn>
                  <a:cxn ang="0">
                    <a:pos x="87" y="144"/>
                  </a:cxn>
                  <a:cxn ang="0">
                    <a:pos x="85" y="148"/>
                  </a:cxn>
                  <a:cxn ang="0">
                    <a:pos x="73" y="153"/>
                  </a:cxn>
                  <a:cxn ang="0">
                    <a:pos x="67" y="155"/>
                  </a:cxn>
                  <a:cxn ang="0">
                    <a:pos x="60" y="157"/>
                  </a:cxn>
                  <a:cxn ang="0">
                    <a:pos x="52" y="159"/>
                  </a:cxn>
                  <a:cxn ang="0">
                    <a:pos x="43" y="159"/>
                  </a:cxn>
                  <a:cxn ang="0">
                    <a:pos x="35" y="159"/>
                  </a:cxn>
                  <a:cxn ang="0">
                    <a:pos x="27" y="157"/>
                  </a:cxn>
                  <a:cxn ang="0">
                    <a:pos x="12" y="153"/>
                  </a:cxn>
                  <a:cxn ang="0">
                    <a:pos x="4" y="148"/>
                  </a:cxn>
                  <a:cxn ang="0">
                    <a:pos x="0" y="142"/>
                  </a:cxn>
                  <a:cxn ang="0">
                    <a:pos x="0" y="0"/>
                  </a:cxn>
                </a:cxnLst>
                <a:rect l="0" t="0" r="r" b="b"/>
                <a:pathLst>
                  <a:path w="89" h="159">
                    <a:moveTo>
                      <a:pt x="89" y="0"/>
                    </a:moveTo>
                    <a:lnTo>
                      <a:pt x="89" y="142"/>
                    </a:lnTo>
                    <a:lnTo>
                      <a:pt x="87" y="144"/>
                    </a:lnTo>
                    <a:lnTo>
                      <a:pt x="85" y="148"/>
                    </a:lnTo>
                    <a:lnTo>
                      <a:pt x="73" y="153"/>
                    </a:lnTo>
                    <a:lnTo>
                      <a:pt x="67" y="155"/>
                    </a:lnTo>
                    <a:lnTo>
                      <a:pt x="60" y="157"/>
                    </a:lnTo>
                    <a:lnTo>
                      <a:pt x="52" y="159"/>
                    </a:lnTo>
                    <a:lnTo>
                      <a:pt x="43" y="159"/>
                    </a:lnTo>
                    <a:lnTo>
                      <a:pt x="35" y="159"/>
                    </a:lnTo>
                    <a:lnTo>
                      <a:pt x="27" y="157"/>
                    </a:lnTo>
                    <a:lnTo>
                      <a:pt x="12" y="153"/>
                    </a:lnTo>
                    <a:lnTo>
                      <a:pt x="4" y="148"/>
                    </a:lnTo>
                    <a:lnTo>
                      <a:pt x="0" y="142"/>
                    </a:lnTo>
                    <a:lnTo>
                      <a:pt x="0" y="0"/>
                    </a:lnTo>
                  </a:path>
                </a:pathLst>
              </a:custGeom>
              <a:noFill/>
              <a:ln w="1588">
                <a:solidFill>
                  <a:srgbClr val="000000"/>
                </a:solidFill>
                <a:prstDash val="solid"/>
                <a:round/>
                <a:headEnd/>
                <a:tailEnd/>
              </a:ln>
            </p:spPr>
            <p:txBody>
              <a:bodyPr/>
              <a:lstStyle/>
              <a:p>
                <a:endParaRPr lang="en-US"/>
              </a:p>
            </p:txBody>
          </p:sp>
          <p:sp>
            <p:nvSpPr>
              <p:cNvPr id="59" name="Freeform 92"/>
              <p:cNvSpPr>
                <a:spLocks/>
              </p:cNvSpPr>
              <p:nvPr/>
            </p:nvSpPr>
            <p:spPr bwMode="auto">
              <a:xfrm>
                <a:off x="3292" y="1958"/>
                <a:ext cx="44" cy="17"/>
              </a:xfrm>
              <a:custGeom>
                <a:avLst/>
                <a:gdLst/>
                <a:ahLst/>
                <a:cxnLst>
                  <a:cxn ang="0">
                    <a:pos x="43" y="33"/>
                  </a:cxn>
                  <a:cxn ang="0">
                    <a:pos x="52" y="33"/>
                  </a:cxn>
                  <a:cxn ang="0">
                    <a:pos x="60" y="31"/>
                  </a:cxn>
                  <a:cxn ang="0">
                    <a:pos x="73" y="27"/>
                  </a:cxn>
                  <a:cxn ang="0">
                    <a:pos x="81" y="24"/>
                  </a:cxn>
                  <a:cxn ang="0">
                    <a:pos x="85" y="22"/>
                  </a:cxn>
                  <a:cxn ang="0">
                    <a:pos x="87" y="18"/>
                  </a:cxn>
                  <a:cxn ang="0">
                    <a:pos x="89" y="14"/>
                  </a:cxn>
                  <a:cxn ang="0">
                    <a:pos x="85" y="10"/>
                  </a:cxn>
                  <a:cxn ang="0">
                    <a:pos x="73" y="6"/>
                  </a:cxn>
                  <a:cxn ang="0">
                    <a:pos x="60" y="2"/>
                  </a:cxn>
                  <a:cxn ang="0">
                    <a:pos x="52" y="0"/>
                  </a:cxn>
                  <a:cxn ang="0">
                    <a:pos x="43" y="0"/>
                  </a:cxn>
                  <a:cxn ang="0">
                    <a:pos x="35" y="0"/>
                  </a:cxn>
                  <a:cxn ang="0">
                    <a:pos x="27" y="2"/>
                  </a:cxn>
                  <a:cxn ang="0">
                    <a:pos x="12" y="6"/>
                  </a:cxn>
                  <a:cxn ang="0">
                    <a:pos x="4" y="10"/>
                  </a:cxn>
                  <a:cxn ang="0">
                    <a:pos x="0" y="14"/>
                  </a:cxn>
                  <a:cxn ang="0">
                    <a:pos x="4" y="22"/>
                  </a:cxn>
                  <a:cxn ang="0">
                    <a:pos x="12" y="27"/>
                  </a:cxn>
                  <a:cxn ang="0">
                    <a:pos x="27" y="31"/>
                  </a:cxn>
                  <a:cxn ang="0">
                    <a:pos x="35" y="33"/>
                  </a:cxn>
                  <a:cxn ang="0">
                    <a:pos x="43" y="33"/>
                  </a:cxn>
                  <a:cxn ang="0">
                    <a:pos x="43" y="33"/>
                  </a:cxn>
                </a:cxnLst>
                <a:rect l="0" t="0" r="r" b="b"/>
                <a:pathLst>
                  <a:path w="89" h="33">
                    <a:moveTo>
                      <a:pt x="43" y="33"/>
                    </a:moveTo>
                    <a:lnTo>
                      <a:pt x="52" y="33"/>
                    </a:lnTo>
                    <a:lnTo>
                      <a:pt x="60" y="31"/>
                    </a:lnTo>
                    <a:lnTo>
                      <a:pt x="73" y="27"/>
                    </a:lnTo>
                    <a:lnTo>
                      <a:pt x="81" y="24"/>
                    </a:lnTo>
                    <a:lnTo>
                      <a:pt x="85" y="22"/>
                    </a:lnTo>
                    <a:lnTo>
                      <a:pt x="87" y="18"/>
                    </a:lnTo>
                    <a:lnTo>
                      <a:pt x="89" y="14"/>
                    </a:lnTo>
                    <a:lnTo>
                      <a:pt x="85" y="10"/>
                    </a:lnTo>
                    <a:lnTo>
                      <a:pt x="73" y="6"/>
                    </a:lnTo>
                    <a:lnTo>
                      <a:pt x="60" y="2"/>
                    </a:lnTo>
                    <a:lnTo>
                      <a:pt x="52" y="0"/>
                    </a:lnTo>
                    <a:lnTo>
                      <a:pt x="43" y="0"/>
                    </a:lnTo>
                    <a:lnTo>
                      <a:pt x="35" y="0"/>
                    </a:lnTo>
                    <a:lnTo>
                      <a:pt x="27" y="2"/>
                    </a:lnTo>
                    <a:lnTo>
                      <a:pt x="12" y="6"/>
                    </a:lnTo>
                    <a:lnTo>
                      <a:pt x="4" y="10"/>
                    </a:lnTo>
                    <a:lnTo>
                      <a:pt x="0" y="14"/>
                    </a:lnTo>
                    <a:lnTo>
                      <a:pt x="4" y="22"/>
                    </a:lnTo>
                    <a:lnTo>
                      <a:pt x="12" y="27"/>
                    </a:lnTo>
                    <a:lnTo>
                      <a:pt x="27" y="31"/>
                    </a:lnTo>
                    <a:lnTo>
                      <a:pt x="35" y="33"/>
                    </a:lnTo>
                    <a:lnTo>
                      <a:pt x="43" y="33"/>
                    </a:lnTo>
                    <a:lnTo>
                      <a:pt x="43" y="33"/>
                    </a:lnTo>
                    <a:close/>
                  </a:path>
                </a:pathLst>
              </a:custGeom>
              <a:solidFill>
                <a:srgbClr val="FFE899"/>
              </a:solidFill>
              <a:ln w="1588">
                <a:solidFill>
                  <a:srgbClr val="000000"/>
                </a:solidFill>
                <a:prstDash val="solid"/>
                <a:round/>
                <a:headEnd/>
                <a:tailEnd/>
              </a:ln>
            </p:spPr>
            <p:txBody>
              <a:bodyPr/>
              <a:lstStyle/>
              <a:p>
                <a:endParaRPr lang="en-US"/>
              </a:p>
            </p:txBody>
          </p:sp>
          <p:sp>
            <p:nvSpPr>
              <p:cNvPr id="60" name="Freeform 93"/>
              <p:cNvSpPr>
                <a:spLocks/>
              </p:cNvSpPr>
              <p:nvPr/>
            </p:nvSpPr>
            <p:spPr bwMode="auto">
              <a:xfrm>
                <a:off x="3305" y="1945"/>
                <a:ext cx="18" cy="25"/>
              </a:xfrm>
              <a:custGeom>
                <a:avLst/>
                <a:gdLst/>
                <a:ahLst/>
                <a:cxnLst>
                  <a:cxn ang="0">
                    <a:pos x="37" y="0"/>
                  </a:cxn>
                  <a:cxn ang="0">
                    <a:pos x="37" y="40"/>
                  </a:cxn>
                  <a:cxn ang="0">
                    <a:pos x="35" y="44"/>
                  </a:cxn>
                  <a:cxn ang="0">
                    <a:pos x="31" y="48"/>
                  </a:cxn>
                  <a:cxn ang="0">
                    <a:pos x="25" y="50"/>
                  </a:cxn>
                  <a:cxn ang="0">
                    <a:pos x="18" y="50"/>
                  </a:cxn>
                  <a:cxn ang="0">
                    <a:pos x="12" y="50"/>
                  </a:cxn>
                  <a:cxn ang="0">
                    <a:pos x="6" y="48"/>
                  </a:cxn>
                  <a:cxn ang="0">
                    <a:pos x="2" y="44"/>
                  </a:cxn>
                  <a:cxn ang="0">
                    <a:pos x="0" y="40"/>
                  </a:cxn>
                  <a:cxn ang="0">
                    <a:pos x="0" y="0"/>
                  </a:cxn>
                  <a:cxn ang="0">
                    <a:pos x="37" y="0"/>
                  </a:cxn>
                </a:cxnLst>
                <a:rect l="0" t="0" r="r" b="b"/>
                <a:pathLst>
                  <a:path w="37" h="50">
                    <a:moveTo>
                      <a:pt x="37" y="0"/>
                    </a:moveTo>
                    <a:lnTo>
                      <a:pt x="37" y="40"/>
                    </a:lnTo>
                    <a:lnTo>
                      <a:pt x="35" y="44"/>
                    </a:lnTo>
                    <a:lnTo>
                      <a:pt x="31" y="48"/>
                    </a:lnTo>
                    <a:lnTo>
                      <a:pt x="25" y="50"/>
                    </a:lnTo>
                    <a:lnTo>
                      <a:pt x="18" y="50"/>
                    </a:lnTo>
                    <a:lnTo>
                      <a:pt x="12" y="50"/>
                    </a:lnTo>
                    <a:lnTo>
                      <a:pt x="6" y="48"/>
                    </a:lnTo>
                    <a:lnTo>
                      <a:pt x="2" y="44"/>
                    </a:lnTo>
                    <a:lnTo>
                      <a:pt x="0" y="40"/>
                    </a:lnTo>
                    <a:lnTo>
                      <a:pt x="0" y="0"/>
                    </a:lnTo>
                    <a:lnTo>
                      <a:pt x="37" y="0"/>
                    </a:lnTo>
                    <a:close/>
                  </a:path>
                </a:pathLst>
              </a:custGeom>
              <a:solidFill>
                <a:srgbClr val="FFE899"/>
              </a:solidFill>
              <a:ln w="9525">
                <a:noFill/>
                <a:round/>
                <a:headEnd/>
                <a:tailEnd/>
              </a:ln>
            </p:spPr>
            <p:txBody>
              <a:bodyPr/>
              <a:lstStyle/>
              <a:p>
                <a:endParaRPr lang="en-US"/>
              </a:p>
            </p:txBody>
          </p:sp>
          <p:sp>
            <p:nvSpPr>
              <p:cNvPr id="61" name="Freeform 94"/>
              <p:cNvSpPr>
                <a:spLocks/>
              </p:cNvSpPr>
              <p:nvPr/>
            </p:nvSpPr>
            <p:spPr bwMode="auto">
              <a:xfrm>
                <a:off x="3305" y="1945"/>
                <a:ext cx="18" cy="25"/>
              </a:xfrm>
              <a:custGeom>
                <a:avLst/>
                <a:gdLst/>
                <a:ahLst/>
                <a:cxnLst>
                  <a:cxn ang="0">
                    <a:pos x="37" y="0"/>
                  </a:cxn>
                  <a:cxn ang="0">
                    <a:pos x="37" y="40"/>
                  </a:cxn>
                  <a:cxn ang="0">
                    <a:pos x="35" y="44"/>
                  </a:cxn>
                  <a:cxn ang="0">
                    <a:pos x="31" y="48"/>
                  </a:cxn>
                  <a:cxn ang="0">
                    <a:pos x="25" y="50"/>
                  </a:cxn>
                  <a:cxn ang="0">
                    <a:pos x="18" y="50"/>
                  </a:cxn>
                  <a:cxn ang="0">
                    <a:pos x="12" y="50"/>
                  </a:cxn>
                  <a:cxn ang="0">
                    <a:pos x="6" y="48"/>
                  </a:cxn>
                  <a:cxn ang="0">
                    <a:pos x="2" y="44"/>
                  </a:cxn>
                  <a:cxn ang="0">
                    <a:pos x="0" y="40"/>
                  </a:cxn>
                  <a:cxn ang="0">
                    <a:pos x="0" y="0"/>
                  </a:cxn>
                </a:cxnLst>
                <a:rect l="0" t="0" r="r" b="b"/>
                <a:pathLst>
                  <a:path w="37" h="50">
                    <a:moveTo>
                      <a:pt x="37" y="0"/>
                    </a:moveTo>
                    <a:lnTo>
                      <a:pt x="37" y="40"/>
                    </a:lnTo>
                    <a:lnTo>
                      <a:pt x="35" y="44"/>
                    </a:lnTo>
                    <a:lnTo>
                      <a:pt x="31" y="48"/>
                    </a:lnTo>
                    <a:lnTo>
                      <a:pt x="25" y="50"/>
                    </a:lnTo>
                    <a:lnTo>
                      <a:pt x="18" y="50"/>
                    </a:lnTo>
                    <a:lnTo>
                      <a:pt x="12" y="50"/>
                    </a:lnTo>
                    <a:lnTo>
                      <a:pt x="6" y="48"/>
                    </a:lnTo>
                    <a:lnTo>
                      <a:pt x="2" y="44"/>
                    </a:lnTo>
                    <a:lnTo>
                      <a:pt x="0" y="40"/>
                    </a:lnTo>
                    <a:lnTo>
                      <a:pt x="0" y="0"/>
                    </a:lnTo>
                  </a:path>
                </a:pathLst>
              </a:custGeom>
              <a:noFill/>
              <a:ln w="1588">
                <a:solidFill>
                  <a:srgbClr val="000000"/>
                </a:solidFill>
                <a:prstDash val="solid"/>
                <a:round/>
                <a:headEnd/>
                <a:tailEnd/>
              </a:ln>
            </p:spPr>
            <p:txBody>
              <a:bodyPr/>
              <a:lstStyle/>
              <a:p>
                <a:endParaRPr lang="en-US"/>
              </a:p>
            </p:txBody>
          </p:sp>
          <p:sp>
            <p:nvSpPr>
              <p:cNvPr id="62" name="Freeform 95"/>
              <p:cNvSpPr>
                <a:spLocks/>
              </p:cNvSpPr>
              <p:nvPr/>
            </p:nvSpPr>
            <p:spPr bwMode="auto">
              <a:xfrm>
                <a:off x="3305" y="1940"/>
                <a:ext cx="18" cy="7"/>
              </a:xfrm>
              <a:custGeom>
                <a:avLst/>
                <a:gdLst/>
                <a:ahLst/>
                <a:cxnLst>
                  <a:cxn ang="0">
                    <a:pos x="18" y="13"/>
                  </a:cxn>
                  <a:cxn ang="0">
                    <a:pos x="31" y="12"/>
                  </a:cxn>
                  <a:cxn ang="0">
                    <a:pos x="37" y="10"/>
                  </a:cxn>
                  <a:cxn ang="0">
                    <a:pos x="35" y="6"/>
                  </a:cxn>
                  <a:cxn ang="0">
                    <a:pos x="31" y="4"/>
                  </a:cxn>
                  <a:cxn ang="0">
                    <a:pos x="25" y="2"/>
                  </a:cxn>
                  <a:cxn ang="0">
                    <a:pos x="18" y="0"/>
                  </a:cxn>
                  <a:cxn ang="0">
                    <a:pos x="12" y="2"/>
                  </a:cxn>
                  <a:cxn ang="0">
                    <a:pos x="6" y="4"/>
                  </a:cxn>
                  <a:cxn ang="0">
                    <a:pos x="2" y="6"/>
                  </a:cxn>
                  <a:cxn ang="0">
                    <a:pos x="0" y="10"/>
                  </a:cxn>
                  <a:cxn ang="0">
                    <a:pos x="6" y="12"/>
                  </a:cxn>
                  <a:cxn ang="0">
                    <a:pos x="12" y="13"/>
                  </a:cxn>
                  <a:cxn ang="0">
                    <a:pos x="18" y="13"/>
                  </a:cxn>
                  <a:cxn ang="0">
                    <a:pos x="18" y="13"/>
                  </a:cxn>
                </a:cxnLst>
                <a:rect l="0" t="0" r="r" b="b"/>
                <a:pathLst>
                  <a:path w="37" h="13">
                    <a:moveTo>
                      <a:pt x="18" y="13"/>
                    </a:moveTo>
                    <a:lnTo>
                      <a:pt x="31" y="12"/>
                    </a:lnTo>
                    <a:lnTo>
                      <a:pt x="37" y="10"/>
                    </a:lnTo>
                    <a:lnTo>
                      <a:pt x="35" y="6"/>
                    </a:lnTo>
                    <a:lnTo>
                      <a:pt x="31" y="4"/>
                    </a:lnTo>
                    <a:lnTo>
                      <a:pt x="25" y="2"/>
                    </a:lnTo>
                    <a:lnTo>
                      <a:pt x="18" y="0"/>
                    </a:lnTo>
                    <a:lnTo>
                      <a:pt x="12" y="2"/>
                    </a:lnTo>
                    <a:lnTo>
                      <a:pt x="6" y="4"/>
                    </a:lnTo>
                    <a:lnTo>
                      <a:pt x="2" y="6"/>
                    </a:lnTo>
                    <a:lnTo>
                      <a:pt x="0" y="10"/>
                    </a:lnTo>
                    <a:lnTo>
                      <a:pt x="6" y="12"/>
                    </a:lnTo>
                    <a:lnTo>
                      <a:pt x="12" y="13"/>
                    </a:lnTo>
                    <a:lnTo>
                      <a:pt x="18" y="13"/>
                    </a:lnTo>
                    <a:lnTo>
                      <a:pt x="18" y="13"/>
                    </a:lnTo>
                    <a:close/>
                  </a:path>
                </a:pathLst>
              </a:custGeom>
              <a:solidFill>
                <a:srgbClr val="FFE899"/>
              </a:solidFill>
              <a:ln w="1588">
                <a:solidFill>
                  <a:srgbClr val="000000"/>
                </a:solidFill>
                <a:prstDash val="solid"/>
                <a:round/>
                <a:headEnd/>
                <a:tailEnd/>
              </a:ln>
            </p:spPr>
            <p:txBody>
              <a:bodyPr/>
              <a:lstStyle/>
              <a:p>
                <a:endParaRPr lang="en-US"/>
              </a:p>
            </p:txBody>
          </p:sp>
          <p:sp>
            <p:nvSpPr>
              <p:cNvPr id="63" name="Freeform 96"/>
              <p:cNvSpPr>
                <a:spLocks/>
              </p:cNvSpPr>
              <p:nvPr/>
            </p:nvSpPr>
            <p:spPr bwMode="auto">
              <a:xfrm>
                <a:off x="3285" y="1933"/>
                <a:ext cx="58" cy="23"/>
              </a:xfrm>
              <a:custGeom>
                <a:avLst/>
                <a:gdLst/>
                <a:ahLst/>
                <a:cxnLst>
                  <a:cxn ang="0">
                    <a:pos x="115" y="0"/>
                  </a:cxn>
                  <a:cxn ang="0">
                    <a:pos x="115" y="23"/>
                  </a:cxn>
                  <a:cxn ang="0">
                    <a:pos x="113" y="28"/>
                  </a:cxn>
                  <a:cxn ang="0">
                    <a:pos x="111" y="32"/>
                  </a:cxn>
                  <a:cxn ang="0">
                    <a:pos x="105" y="36"/>
                  </a:cxn>
                  <a:cxn ang="0">
                    <a:pos x="98" y="40"/>
                  </a:cxn>
                  <a:cxn ang="0">
                    <a:pos x="88" y="42"/>
                  </a:cxn>
                  <a:cxn ang="0">
                    <a:pos x="79" y="44"/>
                  </a:cxn>
                  <a:cxn ang="0">
                    <a:pos x="67" y="46"/>
                  </a:cxn>
                  <a:cxn ang="0">
                    <a:pos x="56" y="46"/>
                  </a:cxn>
                  <a:cxn ang="0">
                    <a:pos x="44" y="46"/>
                  </a:cxn>
                  <a:cxn ang="0">
                    <a:pos x="34" y="44"/>
                  </a:cxn>
                  <a:cxn ang="0">
                    <a:pos x="23" y="42"/>
                  </a:cxn>
                  <a:cxn ang="0">
                    <a:pos x="15" y="40"/>
                  </a:cxn>
                  <a:cxn ang="0">
                    <a:pos x="8" y="36"/>
                  </a:cxn>
                  <a:cxn ang="0">
                    <a:pos x="4" y="32"/>
                  </a:cxn>
                  <a:cxn ang="0">
                    <a:pos x="0" y="28"/>
                  </a:cxn>
                  <a:cxn ang="0">
                    <a:pos x="0" y="23"/>
                  </a:cxn>
                  <a:cxn ang="0">
                    <a:pos x="0" y="0"/>
                  </a:cxn>
                  <a:cxn ang="0">
                    <a:pos x="115" y="0"/>
                  </a:cxn>
                </a:cxnLst>
                <a:rect l="0" t="0" r="r" b="b"/>
                <a:pathLst>
                  <a:path w="115" h="46">
                    <a:moveTo>
                      <a:pt x="115" y="0"/>
                    </a:moveTo>
                    <a:lnTo>
                      <a:pt x="115" y="23"/>
                    </a:lnTo>
                    <a:lnTo>
                      <a:pt x="113" y="28"/>
                    </a:lnTo>
                    <a:lnTo>
                      <a:pt x="111" y="32"/>
                    </a:lnTo>
                    <a:lnTo>
                      <a:pt x="105" y="36"/>
                    </a:lnTo>
                    <a:lnTo>
                      <a:pt x="98" y="40"/>
                    </a:lnTo>
                    <a:lnTo>
                      <a:pt x="88" y="42"/>
                    </a:lnTo>
                    <a:lnTo>
                      <a:pt x="79" y="44"/>
                    </a:lnTo>
                    <a:lnTo>
                      <a:pt x="67" y="46"/>
                    </a:lnTo>
                    <a:lnTo>
                      <a:pt x="56" y="46"/>
                    </a:lnTo>
                    <a:lnTo>
                      <a:pt x="44" y="46"/>
                    </a:lnTo>
                    <a:lnTo>
                      <a:pt x="34" y="44"/>
                    </a:lnTo>
                    <a:lnTo>
                      <a:pt x="23" y="42"/>
                    </a:lnTo>
                    <a:lnTo>
                      <a:pt x="15" y="40"/>
                    </a:lnTo>
                    <a:lnTo>
                      <a:pt x="8" y="36"/>
                    </a:lnTo>
                    <a:lnTo>
                      <a:pt x="4" y="32"/>
                    </a:lnTo>
                    <a:lnTo>
                      <a:pt x="0" y="28"/>
                    </a:lnTo>
                    <a:lnTo>
                      <a:pt x="0" y="23"/>
                    </a:lnTo>
                    <a:lnTo>
                      <a:pt x="0" y="0"/>
                    </a:lnTo>
                    <a:lnTo>
                      <a:pt x="115" y="0"/>
                    </a:lnTo>
                    <a:close/>
                  </a:path>
                </a:pathLst>
              </a:custGeom>
              <a:solidFill>
                <a:srgbClr val="FFE899"/>
              </a:solidFill>
              <a:ln w="9525">
                <a:noFill/>
                <a:round/>
                <a:headEnd/>
                <a:tailEnd/>
              </a:ln>
            </p:spPr>
            <p:txBody>
              <a:bodyPr/>
              <a:lstStyle/>
              <a:p>
                <a:endParaRPr lang="en-US"/>
              </a:p>
            </p:txBody>
          </p:sp>
          <p:sp>
            <p:nvSpPr>
              <p:cNvPr id="64" name="Freeform 97"/>
              <p:cNvSpPr>
                <a:spLocks/>
              </p:cNvSpPr>
              <p:nvPr/>
            </p:nvSpPr>
            <p:spPr bwMode="auto">
              <a:xfrm>
                <a:off x="3285" y="1933"/>
                <a:ext cx="58" cy="23"/>
              </a:xfrm>
              <a:custGeom>
                <a:avLst/>
                <a:gdLst/>
                <a:ahLst/>
                <a:cxnLst>
                  <a:cxn ang="0">
                    <a:pos x="115" y="0"/>
                  </a:cxn>
                  <a:cxn ang="0">
                    <a:pos x="115" y="23"/>
                  </a:cxn>
                  <a:cxn ang="0">
                    <a:pos x="113" y="28"/>
                  </a:cxn>
                  <a:cxn ang="0">
                    <a:pos x="111" y="32"/>
                  </a:cxn>
                  <a:cxn ang="0">
                    <a:pos x="105" y="36"/>
                  </a:cxn>
                  <a:cxn ang="0">
                    <a:pos x="98" y="40"/>
                  </a:cxn>
                  <a:cxn ang="0">
                    <a:pos x="88" y="42"/>
                  </a:cxn>
                  <a:cxn ang="0">
                    <a:pos x="79" y="44"/>
                  </a:cxn>
                  <a:cxn ang="0">
                    <a:pos x="67" y="46"/>
                  </a:cxn>
                  <a:cxn ang="0">
                    <a:pos x="56" y="46"/>
                  </a:cxn>
                  <a:cxn ang="0">
                    <a:pos x="44" y="46"/>
                  </a:cxn>
                  <a:cxn ang="0">
                    <a:pos x="34" y="44"/>
                  </a:cxn>
                  <a:cxn ang="0">
                    <a:pos x="23" y="42"/>
                  </a:cxn>
                  <a:cxn ang="0">
                    <a:pos x="15" y="40"/>
                  </a:cxn>
                  <a:cxn ang="0">
                    <a:pos x="8" y="36"/>
                  </a:cxn>
                  <a:cxn ang="0">
                    <a:pos x="4" y="32"/>
                  </a:cxn>
                  <a:cxn ang="0">
                    <a:pos x="0" y="28"/>
                  </a:cxn>
                  <a:cxn ang="0">
                    <a:pos x="0" y="23"/>
                  </a:cxn>
                  <a:cxn ang="0">
                    <a:pos x="0" y="0"/>
                  </a:cxn>
                </a:cxnLst>
                <a:rect l="0" t="0" r="r" b="b"/>
                <a:pathLst>
                  <a:path w="115" h="46">
                    <a:moveTo>
                      <a:pt x="115" y="0"/>
                    </a:moveTo>
                    <a:lnTo>
                      <a:pt x="115" y="23"/>
                    </a:lnTo>
                    <a:lnTo>
                      <a:pt x="113" y="28"/>
                    </a:lnTo>
                    <a:lnTo>
                      <a:pt x="111" y="32"/>
                    </a:lnTo>
                    <a:lnTo>
                      <a:pt x="105" y="36"/>
                    </a:lnTo>
                    <a:lnTo>
                      <a:pt x="98" y="40"/>
                    </a:lnTo>
                    <a:lnTo>
                      <a:pt x="88" y="42"/>
                    </a:lnTo>
                    <a:lnTo>
                      <a:pt x="79" y="44"/>
                    </a:lnTo>
                    <a:lnTo>
                      <a:pt x="67" y="46"/>
                    </a:lnTo>
                    <a:lnTo>
                      <a:pt x="56" y="46"/>
                    </a:lnTo>
                    <a:lnTo>
                      <a:pt x="44" y="46"/>
                    </a:lnTo>
                    <a:lnTo>
                      <a:pt x="34" y="44"/>
                    </a:lnTo>
                    <a:lnTo>
                      <a:pt x="23" y="42"/>
                    </a:lnTo>
                    <a:lnTo>
                      <a:pt x="15" y="40"/>
                    </a:lnTo>
                    <a:lnTo>
                      <a:pt x="8" y="36"/>
                    </a:lnTo>
                    <a:lnTo>
                      <a:pt x="4" y="32"/>
                    </a:lnTo>
                    <a:lnTo>
                      <a:pt x="0" y="28"/>
                    </a:lnTo>
                    <a:lnTo>
                      <a:pt x="0" y="23"/>
                    </a:lnTo>
                    <a:lnTo>
                      <a:pt x="0" y="0"/>
                    </a:lnTo>
                  </a:path>
                </a:pathLst>
              </a:custGeom>
              <a:noFill/>
              <a:ln w="1588">
                <a:solidFill>
                  <a:srgbClr val="000000"/>
                </a:solidFill>
                <a:prstDash val="solid"/>
                <a:round/>
                <a:headEnd/>
                <a:tailEnd/>
              </a:ln>
            </p:spPr>
            <p:txBody>
              <a:bodyPr/>
              <a:lstStyle/>
              <a:p>
                <a:endParaRPr lang="en-US"/>
              </a:p>
            </p:txBody>
          </p:sp>
          <p:sp>
            <p:nvSpPr>
              <p:cNvPr id="65" name="Freeform 98"/>
              <p:cNvSpPr>
                <a:spLocks/>
              </p:cNvSpPr>
              <p:nvPr/>
            </p:nvSpPr>
            <p:spPr bwMode="auto">
              <a:xfrm>
                <a:off x="3285" y="1925"/>
                <a:ext cx="58" cy="18"/>
              </a:xfrm>
              <a:custGeom>
                <a:avLst/>
                <a:gdLst/>
                <a:ahLst/>
                <a:cxnLst>
                  <a:cxn ang="0">
                    <a:pos x="56" y="37"/>
                  </a:cxn>
                  <a:cxn ang="0">
                    <a:pos x="67" y="35"/>
                  </a:cxn>
                  <a:cxn ang="0">
                    <a:pos x="79" y="35"/>
                  </a:cxn>
                  <a:cxn ang="0">
                    <a:pos x="88" y="33"/>
                  </a:cxn>
                  <a:cxn ang="0">
                    <a:pos x="98" y="31"/>
                  </a:cxn>
                  <a:cxn ang="0">
                    <a:pos x="105" y="27"/>
                  </a:cxn>
                  <a:cxn ang="0">
                    <a:pos x="111" y="25"/>
                  </a:cxn>
                  <a:cxn ang="0">
                    <a:pos x="113" y="21"/>
                  </a:cxn>
                  <a:cxn ang="0">
                    <a:pos x="115" y="18"/>
                  </a:cxn>
                  <a:cxn ang="0">
                    <a:pos x="113" y="14"/>
                  </a:cxn>
                  <a:cxn ang="0">
                    <a:pos x="111" y="12"/>
                  </a:cxn>
                  <a:cxn ang="0">
                    <a:pos x="105" y="8"/>
                  </a:cxn>
                  <a:cxn ang="0">
                    <a:pos x="98" y="6"/>
                  </a:cxn>
                  <a:cxn ang="0">
                    <a:pos x="88" y="2"/>
                  </a:cxn>
                  <a:cxn ang="0">
                    <a:pos x="79" y="0"/>
                  </a:cxn>
                  <a:cxn ang="0">
                    <a:pos x="67" y="0"/>
                  </a:cxn>
                  <a:cxn ang="0">
                    <a:pos x="56" y="0"/>
                  </a:cxn>
                  <a:cxn ang="0">
                    <a:pos x="44" y="0"/>
                  </a:cxn>
                  <a:cxn ang="0">
                    <a:pos x="34" y="0"/>
                  </a:cxn>
                  <a:cxn ang="0">
                    <a:pos x="23" y="2"/>
                  </a:cxn>
                  <a:cxn ang="0">
                    <a:pos x="15" y="6"/>
                  </a:cxn>
                  <a:cxn ang="0">
                    <a:pos x="8" y="8"/>
                  </a:cxn>
                  <a:cxn ang="0">
                    <a:pos x="4" y="12"/>
                  </a:cxn>
                  <a:cxn ang="0">
                    <a:pos x="0" y="14"/>
                  </a:cxn>
                  <a:cxn ang="0">
                    <a:pos x="0" y="18"/>
                  </a:cxn>
                  <a:cxn ang="0">
                    <a:pos x="0" y="21"/>
                  </a:cxn>
                  <a:cxn ang="0">
                    <a:pos x="4" y="25"/>
                  </a:cxn>
                  <a:cxn ang="0">
                    <a:pos x="8" y="27"/>
                  </a:cxn>
                  <a:cxn ang="0">
                    <a:pos x="15" y="31"/>
                  </a:cxn>
                  <a:cxn ang="0">
                    <a:pos x="23" y="33"/>
                  </a:cxn>
                  <a:cxn ang="0">
                    <a:pos x="34" y="35"/>
                  </a:cxn>
                  <a:cxn ang="0">
                    <a:pos x="44" y="35"/>
                  </a:cxn>
                  <a:cxn ang="0">
                    <a:pos x="56" y="37"/>
                  </a:cxn>
                  <a:cxn ang="0">
                    <a:pos x="56" y="37"/>
                  </a:cxn>
                </a:cxnLst>
                <a:rect l="0" t="0" r="r" b="b"/>
                <a:pathLst>
                  <a:path w="115" h="37">
                    <a:moveTo>
                      <a:pt x="56" y="37"/>
                    </a:moveTo>
                    <a:lnTo>
                      <a:pt x="67" y="35"/>
                    </a:lnTo>
                    <a:lnTo>
                      <a:pt x="79" y="35"/>
                    </a:lnTo>
                    <a:lnTo>
                      <a:pt x="88" y="33"/>
                    </a:lnTo>
                    <a:lnTo>
                      <a:pt x="98" y="31"/>
                    </a:lnTo>
                    <a:lnTo>
                      <a:pt x="105" y="27"/>
                    </a:lnTo>
                    <a:lnTo>
                      <a:pt x="111" y="25"/>
                    </a:lnTo>
                    <a:lnTo>
                      <a:pt x="113" y="21"/>
                    </a:lnTo>
                    <a:lnTo>
                      <a:pt x="115" y="18"/>
                    </a:lnTo>
                    <a:lnTo>
                      <a:pt x="113" y="14"/>
                    </a:lnTo>
                    <a:lnTo>
                      <a:pt x="111" y="12"/>
                    </a:lnTo>
                    <a:lnTo>
                      <a:pt x="105" y="8"/>
                    </a:lnTo>
                    <a:lnTo>
                      <a:pt x="98" y="6"/>
                    </a:lnTo>
                    <a:lnTo>
                      <a:pt x="88" y="2"/>
                    </a:lnTo>
                    <a:lnTo>
                      <a:pt x="79" y="0"/>
                    </a:lnTo>
                    <a:lnTo>
                      <a:pt x="67" y="0"/>
                    </a:lnTo>
                    <a:lnTo>
                      <a:pt x="56" y="0"/>
                    </a:lnTo>
                    <a:lnTo>
                      <a:pt x="44" y="0"/>
                    </a:lnTo>
                    <a:lnTo>
                      <a:pt x="34" y="0"/>
                    </a:lnTo>
                    <a:lnTo>
                      <a:pt x="23" y="2"/>
                    </a:lnTo>
                    <a:lnTo>
                      <a:pt x="15" y="6"/>
                    </a:lnTo>
                    <a:lnTo>
                      <a:pt x="8" y="8"/>
                    </a:lnTo>
                    <a:lnTo>
                      <a:pt x="4" y="12"/>
                    </a:lnTo>
                    <a:lnTo>
                      <a:pt x="0" y="14"/>
                    </a:lnTo>
                    <a:lnTo>
                      <a:pt x="0" y="18"/>
                    </a:lnTo>
                    <a:lnTo>
                      <a:pt x="0" y="21"/>
                    </a:lnTo>
                    <a:lnTo>
                      <a:pt x="4" y="25"/>
                    </a:lnTo>
                    <a:lnTo>
                      <a:pt x="8" y="27"/>
                    </a:lnTo>
                    <a:lnTo>
                      <a:pt x="15" y="31"/>
                    </a:lnTo>
                    <a:lnTo>
                      <a:pt x="23" y="33"/>
                    </a:lnTo>
                    <a:lnTo>
                      <a:pt x="34" y="35"/>
                    </a:lnTo>
                    <a:lnTo>
                      <a:pt x="44" y="35"/>
                    </a:lnTo>
                    <a:lnTo>
                      <a:pt x="56" y="37"/>
                    </a:lnTo>
                    <a:lnTo>
                      <a:pt x="56" y="37"/>
                    </a:lnTo>
                    <a:close/>
                  </a:path>
                </a:pathLst>
              </a:custGeom>
              <a:solidFill>
                <a:srgbClr val="FFE899"/>
              </a:solidFill>
              <a:ln w="1588">
                <a:solidFill>
                  <a:srgbClr val="000000"/>
                </a:solidFill>
                <a:prstDash val="solid"/>
                <a:round/>
                <a:headEnd/>
                <a:tailEnd/>
              </a:ln>
            </p:spPr>
            <p:txBody>
              <a:bodyPr/>
              <a:lstStyle/>
              <a:p>
                <a:endParaRPr lang="en-US"/>
              </a:p>
            </p:txBody>
          </p:sp>
          <p:sp>
            <p:nvSpPr>
              <p:cNvPr id="66" name="Freeform 99"/>
              <p:cNvSpPr>
                <a:spLocks/>
              </p:cNvSpPr>
              <p:nvPr/>
            </p:nvSpPr>
            <p:spPr bwMode="auto">
              <a:xfrm>
                <a:off x="3146" y="1925"/>
                <a:ext cx="60" cy="120"/>
              </a:xfrm>
              <a:custGeom>
                <a:avLst/>
                <a:gdLst/>
                <a:ahLst/>
                <a:cxnLst>
                  <a:cxn ang="0">
                    <a:pos x="59" y="0"/>
                  </a:cxn>
                  <a:cxn ang="0">
                    <a:pos x="48" y="0"/>
                  </a:cxn>
                  <a:cxn ang="0">
                    <a:pos x="36" y="0"/>
                  </a:cxn>
                  <a:cxn ang="0">
                    <a:pos x="27" y="2"/>
                  </a:cxn>
                  <a:cxn ang="0">
                    <a:pos x="19" y="6"/>
                  </a:cxn>
                  <a:cxn ang="0">
                    <a:pos x="11" y="8"/>
                  </a:cxn>
                  <a:cxn ang="0">
                    <a:pos x="6" y="12"/>
                  </a:cxn>
                  <a:cxn ang="0">
                    <a:pos x="2" y="14"/>
                  </a:cxn>
                  <a:cxn ang="0">
                    <a:pos x="0" y="18"/>
                  </a:cxn>
                  <a:cxn ang="0">
                    <a:pos x="0" y="41"/>
                  </a:cxn>
                  <a:cxn ang="0">
                    <a:pos x="4" y="46"/>
                  </a:cxn>
                  <a:cxn ang="0">
                    <a:pos x="13" y="52"/>
                  </a:cxn>
                  <a:cxn ang="0">
                    <a:pos x="25" y="58"/>
                  </a:cxn>
                  <a:cxn ang="0">
                    <a:pos x="32" y="58"/>
                  </a:cxn>
                  <a:cxn ang="0">
                    <a:pos x="42" y="58"/>
                  </a:cxn>
                  <a:cxn ang="0">
                    <a:pos x="42" y="67"/>
                  </a:cxn>
                  <a:cxn ang="0">
                    <a:pos x="32" y="71"/>
                  </a:cxn>
                  <a:cxn ang="0">
                    <a:pos x="25" y="75"/>
                  </a:cxn>
                  <a:cxn ang="0">
                    <a:pos x="21" y="79"/>
                  </a:cxn>
                  <a:cxn ang="0">
                    <a:pos x="19" y="81"/>
                  </a:cxn>
                  <a:cxn ang="0">
                    <a:pos x="19" y="223"/>
                  </a:cxn>
                  <a:cxn ang="0">
                    <a:pos x="21" y="229"/>
                  </a:cxn>
                  <a:cxn ang="0">
                    <a:pos x="30" y="234"/>
                  </a:cxn>
                  <a:cxn ang="0">
                    <a:pos x="44" y="238"/>
                  </a:cxn>
                  <a:cxn ang="0">
                    <a:pos x="52" y="240"/>
                  </a:cxn>
                  <a:cxn ang="0">
                    <a:pos x="59" y="240"/>
                  </a:cxn>
                  <a:cxn ang="0">
                    <a:pos x="67" y="240"/>
                  </a:cxn>
                  <a:cxn ang="0">
                    <a:pos x="75" y="238"/>
                  </a:cxn>
                  <a:cxn ang="0">
                    <a:pos x="88" y="234"/>
                  </a:cxn>
                  <a:cxn ang="0">
                    <a:pos x="98" y="229"/>
                  </a:cxn>
                  <a:cxn ang="0">
                    <a:pos x="100" y="223"/>
                  </a:cxn>
                  <a:cxn ang="0">
                    <a:pos x="100" y="81"/>
                  </a:cxn>
                  <a:cxn ang="0">
                    <a:pos x="100" y="79"/>
                  </a:cxn>
                  <a:cxn ang="0">
                    <a:pos x="94" y="75"/>
                  </a:cxn>
                  <a:cxn ang="0">
                    <a:pos x="86" y="71"/>
                  </a:cxn>
                  <a:cxn ang="0">
                    <a:pos x="78" y="67"/>
                  </a:cxn>
                  <a:cxn ang="0">
                    <a:pos x="78" y="58"/>
                  </a:cxn>
                  <a:cxn ang="0">
                    <a:pos x="86" y="58"/>
                  </a:cxn>
                  <a:cxn ang="0">
                    <a:pos x="94" y="58"/>
                  </a:cxn>
                  <a:cxn ang="0">
                    <a:pos x="107" y="52"/>
                  </a:cxn>
                  <a:cxn ang="0">
                    <a:pos x="115" y="46"/>
                  </a:cxn>
                  <a:cxn ang="0">
                    <a:pos x="119" y="41"/>
                  </a:cxn>
                  <a:cxn ang="0">
                    <a:pos x="119" y="18"/>
                  </a:cxn>
                  <a:cxn ang="0">
                    <a:pos x="117" y="14"/>
                  </a:cxn>
                  <a:cxn ang="0">
                    <a:pos x="113" y="12"/>
                  </a:cxn>
                  <a:cxn ang="0">
                    <a:pos x="109" y="8"/>
                  </a:cxn>
                  <a:cxn ang="0">
                    <a:pos x="101" y="6"/>
                  </a:cxn>
                  <a:cxn ang="0">
                    <a:pos x="92" y="2"/>
                  </a:cxn>
                  <a:cxn ang="0">
                    <a:pos x="82" y="0"/>
                  </a:cxn>
                  <a:cxn ang="0">
                    <a:pos x="71" y="0"/>
                  </a:cxn>
                  <a:cxn ang="0">
                    <a:pos x="59" y="0"/>
                  </a:cxn>
                  <a:cxn ang="0">
                    <a:pos x="59" y="0"/>
                  </a:cxn>
                </a:cxnLst>
                <a:rect l="0" t="0" r="r" b="b"/>
                <a:pathLst>
                  <a:path w="119" h="240">
                    <a:moveTo>
                      <a:pt x="59" y="0"/>
                    </a:moveTo>
                    <a:lnTo>
                      <a:pt x="48" y="0"/>
                    </a:lnTo>
                    <a:lnTo>
                      <a:pt x="36" y="0"/>
                    </a:lnTo>
                    <a:lnTo>
                      <a:pt x="27" y="2"/>
                    </a:lnTo>
                    <a:lnTo>
                      <a:pt x="19" y="6"/>
                    </a:lnTo>
                    <a:lnTo>
                      <a:pt x="11" y="8"/>
                    </a:lnTo>
                    <a:lnTo>
                      <a:pt x="6" y="12"/>
                    </a:lnTo>
                    <a:lnTo>
                      <a:pt x="2" y="14"/>
                    </a:lnTo>
                    <a:lnTo>
                      <a:pt x="0" y="18"/>
                    </a:lnTo>
                    <a:lnTo>
                      <a:pt x="0" y="41"/>
                    </a:lnTo>
                    <a:lnTo>
                      <a:pt x="4" y="46"/>
                    </a:lnTo>
                    <a:lnTo>
                      <a:pt x="13" y="52"/>
                    </a:lnTo>
                    <a:lnTo>
                      <a:pt x="25" y="58"/>
                    </a:lnTo>
                    <a:lnTo>
                      <a:pt x="32" y="58"/>
                    </a:lnTo>
                    <a:lnTo>
                      <a:pt x="42" y="58"/>
                    </a:lnTo>
                    <a:lnTo>
                      <a:pt x="42" y="67"/>
                    </a:lnTo>
                    <a:lnTo>
                      <a:pt x="32" y="71"/>
                    </a:lnTo>
                    <a:lnTo>
                      <a:pt x="25" y="75"/>
                    </a:lnTo>
                    <a:lnTo>
                      <a:pt x="21" y="79"/>
                    </a:lnTo>
                    <a:lnTo>
                      <a:pt x="19" y="81"/>
                    </a:lnTo>
                    <a:lnTo>
                      <a:pt x="19" y="223"/>
                    </a:lnTo>
                    <a:lnTo>
                      <a:pt x="21" y="229"/>
                    </a:lnTo>
                    <a:lnTo>
                      <a:pt x="30" y="234"/>
                    </a:lnTo>
                    <a:lnTo>
                      <a:pt x="44" y="238"/>
                    </a:lnTo>
                    <a:lnTo>
                      <a:pt x="52" y="240"/>
                    </a:lnTo>
                    <a:lnTo>
                      <a:pt x="59" y="240"/>
                    </a:lnTo>
                    <a:lnTo>
                      <a:pt x="67" y="240"/>
                    </a:lnTo>
                    <a:lnTo>
                      <a:pt x="75" y="238"/>
                    </a:lnTo>
                    <a:lnTo>
                      <a:pt x="88" y="234"/>
                    </a:lnTo>
                    <a:lnTo>
                      <a:pt x="98" y="229"/>
                    </a:lnTo>
                    <a:lnTo>
                      <a:pt x="100" y="223"/>
                    </a:lnTo>
                    <a:lnTo>
                      <a:pt x="100" y="81"/>
                    </a:lnTo>
                    <a:lnTo>
                      <a:pt x="100" y="79"/>
                    </a:lnTo>
                    <a:lnTo>
                      <a:pt x="94" y="75"/>
                    </a:lnTo>
                    <a:lnTo>
                      <a:pt x="86" y="71"/>
                    </a:lnTo>
                    <a:lnTo>
                      <a:pt x="78" y="67"/>
                    </a:lnTo>
                    <a:lnTo>
                      <a:pt x="78" y="58"/>
                    </a:lnTo>
                    <a:lnTo>
                      <a:pt x="86" y="58"/>
                    </a:lnTo>
                    <a:lnTo>
                      <a:pt x="94" y="58"/>
                    </a:lnTo>
                    <a:lnTo>
                      <a:pt x="107" y="52"/>
                    </a:lnTo>
                    <a:lnTo>
                      <a:pt x="115" y="46"/>
                    </a:lnTo>
                    <a:lnTo>
                      <a:pt x="119" y="41"/>
                    </a:lnTo>
                    <a:lnTo>
                      <a:pt x="119" y="18"/>
                    </a:lnTo>
                    <a:lnTo>
                      <a:pt x="117" y="14"/>
                    </a:lnTo>
                    <a:lnTo>
                      <a:pt x="113" y="12"/>
                    </a:lnTo>
                    <a:lnTo>
                      <a:pt x="109" y="8"/>
                    </a:lnTo>
                    <a:lnTo>
                      <a:pt x="101" y="6"/>
                    </a:lnTo>
                    <a:lnTo>
                      <a:pt x="92" y="2"/>
                    </a:lnTo>
                    <a:lnTo>
                      <a:pt x="82" y="0"/>
                    </a:lnTo>
                    <a:lnTo>
                      <a:pt x="71" y="0"/>
                    </a:lnTo>
                    <a:lnTo>
                      <a:pt x="59" y="0"/>
                    </a:lnTo>
                    <a:lnTo>
                      <a:pt x="59" y="0"/>
                    </a:lnTo>
                  </a:path>
                </a:pathLst>
              </a:custGeom>
              <a:noFill/>
              <a:ln w="7938">
                <a:solidFill>
                  <a:srgbClr val="000000"/>
                </a:solidFill>
                <a:prstDash val="solid"/>
                <a:round/>
                <a:headEnd/>
                <a:tailEnd/>
              </a:ln>
            </p:spPr>
            <p:txBody>
              <a:bodyPr/>
              <a:lstStyle/>
              <a:p>
                <a:endParaRPr lang="en-US"/>
              </a:p>
            </p:txBody>
          </p:sp>
          <p:sp>
            <p:nvSpPr>
              <p:cNvPr id="67" name="Freeform 100"/>
              <p:cNvSpPr>
                <a:spLocks/>
              </p:cNvSpPr>
              <p:nvPr/>
            </p:nvSpPr>
            <p:spPr bwMode="auto">
              <a:xfrm>
                <a:off x="3214" y="1925"/>
                <a:ext cx="60" cy="120"/>
              </a:xfrm>
              <a:custGeom>
                <a:avLst/>
                <a:gdLst/>
                <a:ahLst/>
                <a:cxnLst>
                  <a:cxn ang="0">
                    <a:pos x="59" y="0"/>
                  </a:cxn>
                  <a:cxn ang="0">
                    <a:pos x="48" y="0"/>
                  </a:cxn>
                  <a:cxn ang="0">
                    <a:pos x="36" y="0"/>
                  </a:cxn>
                  <a:cxn ang="0">
                    <a:pos x="27" y="2"/>
                  </a:cxn>
                  <a:cxn ang="0">
                    <a:pos x="19" y="6"/>
                  </a:cxn>
                  <a:cxn ang="0">
                    <a:pos x="11" y="8"/>
                  </a:cxn>
                  <a:cxn ang="0">
                    <a:pos x="6" y="12"/>
                  </a:cxn>
                  <a:cxn ang="0">
                    <a:pos x="2" y="14"/>
                  </a:cxn>
                  <a:cxn ang="0">
                    <a:pos x="0" y="18"/>
                  </a:cxn>
                  <a:cxn ang="0">
                    <a:pos x="0" y="41"/>
                  </a:cxn>
                  <a:cxn ang="0">
                    <a:pos x="4" y="46"/>
                  </a:cxn>
                  <a:cxn ang="0">
                    <a:pos x="13" y="52"/>
                  </a:cxn>
                  <a:cxn ang="0">
                    <a:pos x="25" y="58"/>
                  </a:cxn>
                  <a:cxn ang="0">
                    <a:pos x="33" y="58"/>
                  </a:cxn>
                  <a:cxn ang="0">
                    <a:pos x="42" y="58"/>
                  </a:cxn>
                  <a:cxn ang="0">
                    <a:pos x="42" y="67"/>
                  </a:cxn>
                  <a:cxn ang="0">
                    <a:pos x="33" y="71"/>
                  </a:cxn>
                  <a:cxn ang="0">
                    <a:pos x="25" y="75"/>
                  </a:cxn>
                  <a:cxn ang="0">
                    <a:pos x="21" y="79"/>
                  </a:cxn>
                  <a:cxn ang="0">
                    <a:pos x="19" y="81"/>
                  </a:cxn>
                  <a:cxn ang="0">
                    <a:pos x="19" y="223"/>
                  </a:cxn>
                  <a:cxn ang="0">
                    <a:pos x="23" y="229"/>
                  </a:cxn>
                  <a:cxn ang="0">
                    <a:pos x="31" y="234"/>
                  </a:cxn>
                  <a:cxn ang="0">
                    <a:pos x="44" y="238"/>
                  </a:cxn>
                  <a:cxn ang="0">
                    <a:pos x="52" y="240"/>
                  </a:cxn>
                  <a:cxn ang="0">
                    <a:pos x="59" y="240"/>
                  </a:cxn>
                  <a:cxn ang="0">
                    <a:pos x="69" y="240"/>
                  </a:cxn>
                  <a:cxn ang="0">
                    <a:pos x="77" y="238"/>
                  </a:cxn>
                  <a:cxn ang="0">
                    <a:pos x="90" y="234"/>
                  </a:cxn>
                  <a:cxn ang="0">
                    <a:pos x="96" y="233"/>
                  </a:cxn>
                  <a:cxn ang="0">
                    <a:pos x="102" y="229"/>
                  </a:cxn>
                  <a:cxn ang="0">
                    <a:pos x="104" y="225"/>
                  </a:cxn>
                  <a:cxn ang="0">
                    <a:pos x="105" y="223"/>
                  </a:cxn>
                  <a:cxn ang="0">
                    <a:pos x="105" y="81"/>
                  </a:cxn>
                  <a:cxn ang="0">
                    <a:pos x="104" y="79"/>
                  </a:cxn>
                  <a:cxn ang="0">
                    <a:pos x="96" y="75"/>
                  </a:cxn>
                  <a:cxn ang="0">
                    <a:pos x="79" y="67"/>
                  </a:cxn>
                  <a:cxn ang="0">
                    <a:pos x="79" y="58"/>
                  </a:cxn>
                  <a:cxn ang="0">
                    <a:pos x="86" y="58"/>
                  </a:cxn>
                  <a:cxn ang="0">
                    <a:pos x="94" y="58"/>
                  </a:cxn>
                  <a:cxn ang="0">
                    <a:pos x="107" y="52"/>
                  </a:cxn>
                  <a:cxn ang="0">
                    <a:pos x="115" y="46"/>
                  </a:cxn>
                  <a:cxn ang="0">
                    <a:pos x="119" y="41"/>
                  </a:cxn>
                  <a:cxn ang="0">
                    <a:pos x="119" y="18"/>
                  </a:cxn>
                  <a:cxn ang="0">
                    <a:pos x="117" y="14"/>
                  </a:cxn>
                  <a:cxn ang="0">
                    <a:pos x="113" y="12"/>
                  </a:cxn>
                  <a:cxn ang="0">
                    <a:pos x="109" y="8"/>
                  </a:cxn>
                  <a:cxn ang="0">
                    <a:pos x="102" y="6"/>
                  </a:cxn>
                  <a:cxn ang="0">
                    <a:pos x="92" y="2"/>
                  </a:cxn>
                  <a:cxn ang="0">
                    <a:pos x="82" y="0"/>
                  </a:cxn>
                  <a:cxn ang="0">
                    <a:pos x="71" y="0"/>
                  </a:cxn>
                  <a:cxn ang="0">
                    <a:pos x="59" y="0"/>
                  </a:cxn>
                  <a:cxn ang="0">
                    <a:pos x="59" y="0"/>
                  </a:cxn>
                </a:cxnLst>
                <a:rect l="0" t="0" r="r" b="b"/>
                <a:pathLst>
                  <a:path w="119" h="240">
                    <a:moveTo>
                      <a:pt x="59" y="0"/>
                    </a:moveTo>
                    <a:lnTo>
                      <a:pt x="48" y="0"/>
                    </a:lnTo>
                    <a:lnTo>
                      <a:pt x="36" y="0"/>
                    </a:lnTo>
                    <a:lnTo>
                      <a:pt x="27" y="2"/>
                    </a:lnTo>
                    <a:lnTo>
                      <a:pt x="19" y="6"/>
                    </a:lnTo>
                    <a:lnTo>
                      <a:pt x="11" y="8"/>
                    </a:lnTo>
                    <a:lnTo>
                      <a:pt x="6" y="12"/>
                    </a:lnTo>
                    <a:lnTo>
                      <a:pt x="2" y="14"/>
                    </a:lnTo>
                    <a:lnTo>
                      <a:pt x="0" y="18"/>
                    </a:lnTo>
                    <a:lnTo>
                      <a:pt x="0" y="41"/>
                    </a:lnTo>
                    <a:lnTo>
                      <a:pt x="4" y="46"/>
                    </a:lnTo>
                    <a:lnTo>
                      <a:pt x="13" y="52"/>
                    </a:lnTo>
                    <a:lnTo>
                      <a:pt x="25" y="58"/>
                    </a:lnTo>
                    <a:lnTo>
                      <a:pt x="33" y="58"/>
                    </a:lnTo>
                    <a:lnTo>
                      <a:pt x="42" y="58"/>
                    </a:lnTo>
                    <a:lnTo>
                      <a:pt x="42" y="67"/>
                    </a:lnTo>
                    <a:lnTo>
                      <a:pt x="33" y="71"/>
                    </a:lnTo>
                    <a:lnTo>
                      <a:pt x="25" y="75"/>
                    </a:lnTo>
                    <a:lnTo>
                      <a:pt x="21" y="79"/>
                    </a:lnTo>
                    <a:lnTo>
                      <a:pt x="19" y="81"/>
                    </a:lnTo>
                    <a:lnTo>
                      <a:pt x="19" y="223"/>
                    </a:lnTo>
                    <a:lnTo>
                      <a:pt x="23" y="229"/>
                    </a:lnTo>
                    <a:lnTo>
                      <a:pt x="31" y="234"/>
                    </a:lnTo>
                    <a:lnTo>
                      <a:pt x="44" y="238"/>
                    </a:lnTo>
                    <a:lnTo>
                      <a:pt x="52" y="240"/>
                    </a:lnTo>
                    <a:lnTo>
                      <a:pt x="59" y="240"/>
                    </a:lnTo>
                    <a:lnTo>
                      <a:pt x="69" y="240"/>
                    </a:lnTo>
                    <a:lnTo>
                      <a:pt x="77" y="238"/>
                    </a:lnTo>
                    <a:lnTo>
                      <a:pt x="90" y="234"/>
                    </a:lnTo>
                    <a:lnTo>
                      <a:pt x="96" y="233"/>
                    </a:lnTo>
                    <a:lnTo>
                      <a:pt x="102" y="229"/>
                    </a:lnTo>
                    <a:lnTo>
                      <a:pt x="104" y="225"/>
                    </a:lnTo>
                    <a:lnTo>
                      <a:pt x="105" y="223"/>
                    </a:lnTo>
                    <a:lnTo>
                      <a:pt x="105" y="81"/>
                    </a:lnTo>
                    <a:lnTo>
                      <a:pt x="104" y="79"/>
                    </a:lnTo>
                    <a:lnTo>
                      <a:pt x="96" y="75"/>
                    </a:lnTo>
                    <a:lnTo>
                      <a:pt x="79" y="67"/>
                    </a:lnTo>
                    <a:lnTo>
                      <a:pt x="79" y="58"/>
                    </a:lnTo>
                    <a:lnTo>
                      <a:pt x="86" y="58"/>
                    </a:lnTo>
                    <a:lnTo>
                      <a:pt x="94" y="58"/>
                    </a:lnTo>
                    <a:lnTo>
                      <a:pt x="107" y="52"/>
                    </a:lnTo>
                    <a:lnTo>
                      <a:pt x="115" y="46"/>
                    </a:lnTo>
                    <a:lnTo>
                      <a:pt x="119" y="41"/>
                    </a:lnTo>
                    <a:lnTo>
                      <a:pt x="119" y="18"/>
                    </a:lnTo>
                    <a:lnTo>
                      <a:pt x="117" y="14"/>
                    </a:lnTo>
                    <a:lnTo>
                      <a:pt x="113" y="12"/>
                    </a:lnTo>
                    <a:lnTo>
                      <a:pt x="109" y="8"/>
                    </a:lnTo>
                    <a:lnTo>
                      <a:pt x="102" y="6"/>
                    </a:lnTo>
                    <a:lnTo>
                      <a:pt x="92" y="2"/>
                    </a:lnTo>
                    <a:lnTo>
                      <a:pt x="82" y="0"/>
                    </a:lnTo>
                    <a:lnTo>
                      <a:pt x="71" y="0"/>
                    </a:lnTo>
                    <a:lnTo>
                      <a:pt x="59" y="0"/>
                    </a:lnTo>
                    <a:lnTo>
                      <a:pt x="59" y="0"/>
                    </a:lnTo>
                  </a:path>
                </a:pathLst>
              </a:custGeom>
              <a:noFill/>
              <a:ln w="7938">
                <a:solidFill>
                  <a:srgbClr val="000000"/>
                </a:solidFill>
                <a:prstDash val="solid"/>
                <a:round/>
                <a:headEnd/>
                <a:tailEnd/>
              </a:ln>
            </p:spPr>
            <p:txBody>
              <a:bodyPr/>
              <a:lstStyle/>
              <a:p>
                <a:endParaRPr lang="en-US"/>
              </a:p>
            </p:txBody>
          </p:sp>
          <p:sp>
            <p:nvSpPr>
              <p:cNvPr id="68" name="Freeform 101"/>
              <p:cNvSpPr>
                <a:spLocks/>
              </p:cNvSpPr>
              <p:nvPr/>
            </p:nvSpPr>
            <p:spPr bwMode="auto">
              <a:xfrm>
                <a:off x="3285" y="1925"/>
                <a:ext cx="58" cy="120"/>
              </a:xfrm>
              <a:custGeom>
                <a:avLst/>
                <a:gdLst/>
                <a:ahLst/>
                <a:cxnLst>
                  <a:cxn ang="0">
                    <a:pos x="56" y="0"/>
                  </a:cxn>
                  <a:cxn ang="0">
                    <a:pos x="44" y="0"/>
                  </a:cxn>
                  <a:cxn ang="0">
                    <a:pos x="34" y="0"/>
                  </a:cxn>
                  <a:cxn ang="0">
                    <a:pos x="23" y="2"/>
                  </a:cxn>
                  <a:cxn ang="0">
                    <a:pos x="15" y="6"/>
                  </a:cxn>
                  <a:cxn ang="0">
                    <a:pos x="8" y="8"/>
                  </a:cxn>
                  <a:cxn ang="0">
                    <a:pos x="4" y="12"/>
                  </a:cxn>
                  <a:cxn ang="0">
                    <a:pos x="0" y="14"/>
                  </a:cxn>
                  <a:cxn ang="0">
                    <a:pos x="0" y="18"/>
                  </a:cxn>
                  <a:cxn ang="0">
                    <a:pos x="0" y="41"/>
                  </a:cxn>
                  <a:cxn ang="0">
                    <a:pos x="2" y="46"/>
                  </a:cxn>
                  <a:cxn ang="0">
                    <a:pos x="9" y="52"/>
                  </a:cxn>
                  <a:cxn ang="0">
                    <a:pos x="21" y="58"/>
                  </a:cxn>
                  <a:cxn ang="0">
                    <a:pos x="29" y="58"/>
                  </a:cxn>
                  <a:cxn ang="0">
                    <a:pos x="38" y="58"/>
                  </a:cxn>
                  <a:cxn ang="0">
                    <a:pos x="38" y="67"/>
                  </a:cxn>
                  <a:cxn ang="0">
                    <a:pos x="27" y="71"/>
                  </a:cxn>
                  <a:cxn ang="0">
                    <a:pos x="19" y="75"/>
                  </a:cxn>
                  <a:cxn ang="0">
                    <a:pos x="15" y="79"/>
                  </a:cxn>
                  <a:cxn ang="0">
                    <a:pos x="13" y="81"/>
                  </a:cxn>
                  <a:cxn ang="0">
                    <a:pos x="13" y="223"/>
                  </a:cxn>
                  <a:cxn ang="0">
                    <a:pos x="17" y="229"/>
                  </a:cxn>
                  <a:cxn ang="0">
                    <a:pos x="25" y="234"/>
                  </a:cxn>
                  <a:cxn ang="0">
                    <a:pos x="40" y="238"/>
                  </a:cxn>
                  <a:cxn ang="0">
                    <a:pos x="48" y="240"/>
                  </a:cxn>
                  <a:cxn ang="0">
                    <a:pos x="56" y="240"/>
                  </a:cxn>
                  <a:cxn ang="0">
                    <a:pos x="65" y="240"/>
                  </a:cxn>
                  <a:cxn ang="0">
                    <a:pos x="73" y="238"/>
                  </a:cxn>
                  <a:cxn ang="0">
                    <a:pos x="86" y="234"/>
                  </a:cxn>
                  <a:cxn ang="0">
                    <a:pos x="94" y="233"/>
                  </a:cxn>
                  <a:cxn ang="0">
                    <a:pos x="98" y="229"/>
                  </a:cxn>
                  <a:cxn ang="0">
                    <a:pos x="100" y="225"/>
                  </a:cxn>
                  <a:cxn ang="0">
                    <a:pos x="102" y="223"/>
                  </a:cxn>
                  <a:cxn ang="0">
                    <a:pos x="102" y="81"/>
                  </a:cxn>
                  <a:cxn ang="0">
                    <a:pos x="100" y="79"/>
                  </a:cxn>
                  <a:cxn ang="0">
                    <a:pos x="92" y="75"/>
                  </a:cxn>
                  <a:cxn ang="0">
                    <a:pos x="75" y="67"/>
                  </a:cxn>
                  <a:cxn ang="0">
                    <a:pos x="75" y="58"/>
                  </a:cxn>
                  <a:cxn ang="0">
                    <a:pos x="82" y="58"/>
                  </a:cxn>
                  <a:cxn ang="0">
                    <a:pos x="90" y="58"/>
                  </a:cxn>
                  <a:cxn ang="0">
                    <a:pos x="103" y="52"/>
                  </a:cxn>
                  <a:cxn ang="0">
                    <a:pos x="111" y="46"/>
                  </a:cxn>
                  <a:cxn ang="0">
                    <a:pos x="115" y="41"/>
                  </a:cxn>
                  <a:cxn ang="0">
                    <a:pos x="115" y="18"/>
                  </a:cxn>
                  <a:cxn ang="0">
                    <a:pos x="113" y="14"/>
                  </a:cxn>
                  <a:cxn ang="0">
                    <a:pos x="111" y="12"/>
                  </a:cxn>
                  <a:cxn ang="0">
                    <a:pos x="105" y="8"/>
                  </a:cxn>
                  <a:cxn ang="0">
                    <a:pos x="98" y="6"/>
                  </a:cxn>
                  <a:cxn ang="0">
                    <a:pos x="88" y="2"/>
                  </a:cxn>
                  <a:cxn ang="0">
                    <a:pos x="79" y="0"/>
                  </a:cxn>
                  <a:cxn ang="0">
                    <a:pos x="67" y="0"/>
                  </a:cxn>
                  <a:cxn ang="0">
                    <a:pos x="56" y="0"/>
                  </a:cxn>
                  <a:cxn ang="0">
                    <a:pos x="56" y="0"/>
                  </a:cxn>
                </a:cxnLst>
                <a:rect l="0" t="0" r="r" b="b"/>
                <a:pathLst>
                  <a:path w="115" h="240">
                    <a:moveTo>
                      <a:pt x="56" y="0"/>
                    </a:moveTo>
                    <a:lnTo>
                      <a:pt x="44" y="0"/>
                    </a:lnTo>
                    <a:lnTo>
                      <a:pt x="34" y="0"/>
                    </a:lnTo>
                    <a:lnTo>
                      <a:pt x="23" y="2"/>
                    </a:lnTo>
                    <a:lnTo>
                      <a:pt x="15" y="6"/>
                    </a:lnTo>
                    <a:lnTo>
                      <a:pt x="8" y="8"/>
                    </a:lnTo>
                    <a:lnTo>
                      <a:pt x="4" y="12"/>
                    </a:lnTo>
                    <a:lnTo>
                      <a:pt x="0" y="14"/>
                    </a:lnTo>
                    <a:lnTo>
                      <a:pt x="0" y="18"/>
                    </a:lnTo>
                    <a:lnTo>
                      <a:pt x="0" y="41"/>
                    </a:lnTo>
                    <a:lnTo>
                      <a:pt x="2" y="46"/>
                    </a:lnTo>
                    <a:lnTo>
                      <a:pt x="9" y="52"/>
                    </a:lnTo>
                    <a:lnTo>
                      <a:pt x="21" y="58"/>
                    </a:lnTo>
                    <a:lnTo>
                      <a:pt x="29" y="58"/>
                    </a:lnTo>
                    <a:lnTo>
                      <a:pt x="38" y="58"/>
                    </a:lnTo>
                    <a:lnTo>
                      <a:pt x="38" y="67"/>
                    </a:lnTo>
                    <a:lnTo>
                      <a:pt x="27" y="71"/>
                    </a:lnTo>
                    <a:lnTo>
                      <a:pt x="19" y="75"/>
                    </a:lnTo>
                    <a:lnTo>
                      <a:pt x="15" y="79"/>
                    </a:lnTo>
                    <a:lnTo>
                      <a:pt x="13" y="81"/>
                    </a:lnTo>
                    <a:lnTo>
                      <a:pt x="13" y="223"/>
                    </a:lnTo>
                    <a:lnTo>
                      <a:pt x="17" y="229"/>
                    </a:lnTo>
                    <a:lnTo>
                      <a:pt x="25" y="234"/>
                    </a:lnTo>
                    <a:lnTo>
                      <a:pt x="40" y="238"/>
                    </a:lnTo>
                    <a:lnTo>
                      <a:pt x="48" y="240"/>
                    </a:lnTo>
                    <a:lnTo>
                      <a:pt x="56" y="240"/>
                    </a:lnTo>
                    <a:lnTo>
                      <a:pt x="65" y="240"/>
                    </a:lnTo>
                    <a:lnTo>
                      <a:pt x="73" y="238"/>
                    </a:lnTo>
                    <a:lnTo>
                      <a:pt x="86" y="234"/>
                    </a:lnTo>
                    <a:lnTo>
                      <a:pt x="94" y="233"/>
                    </a:lnTo>
                    <a:lnTo>
                      <a:pt x="98" y="229"/>
                    </a:lnTo>
                    <a:lnTo>
                      <a:pt x="100" y="225"/>
                    </a:lnTo>
                    <a:lnTo>
                      <a:pt x="102" y="223"/>
                    </a:lnTo>
                    <a:lnTo>
                      <a:pt x="102" y="81"/>
                    </a:lnTo>
                    <a:lnTo>
                      <a:pt x="100" y="79"/>
                    </a:lnTo>
                    <a:lnTo>
                      <a:pt x="92" y="75"/>
                    </a:lnTo>
                    <a:lnTo>
                      <a:pt x="75" y="67"/>
                    </a:lnTo>
                    <a:lnTo>
                      <a:pt x="75" y="58"/>
                    </a:lnTo>
                    <a:lnTo>
                      <a:pt x="82" y="58"/>
                    </a:lnTo>
                    <a:lnTo>
                      <a:pt x="90" y="58"/>
                    </a:lnTo>
                    <a:lnTo>
                      <a:pt x="103" y="52"/>
                    </a:lnTo>
                    <a:lnTo>
                      <a:pt x="111" y="46"/>
                    </a:lnTo>
                    <a:lnTo>
                      <a:pt x="115" y="41"/>
                    </a:lnTo>
                    <a:lnTo>
                      <a:pt x="115" y="18"/>
                    </a:lnTo>
                    <a:lnTo>
                      <a:pt x="113" y="14"/>
                    </a:lnTo>
                    <a:lnTo>
                      <a:pt x="111" y="12"/>
                    </a:lnTo>
                    <a:lnTo>
                      <a:pt x="105" y="8"/>
                    </a:lnTo>
                    <a:lnTo>
                      <a:pt x="98" y="6"/>
                    </a:lnTo>
                    <a:lnTo>
                      <a:pt x="88" y="2"/>
                    </a:lnTo>
                    <a:lnTo>
                      <a:pt x="79" y="0"/>
                    </a:lnTo>
                    <a:lnTo>
                      <a:pt x="67" y="0"/>
                    </a:lnTo>
                    <a:lnTo>
                      <a:pt x="56" y="0"/>
                    </a:lnTo>
                    <a:lnTo>
                      <a:pt x="56" y="0"/>
                    </a:lnTo>
                  </a:path>
                </a:pathLst>
              </a:custGeom>
              <a:noFill/>
              <a:ln w="7938">
                <a:solidFill>
                  <a:srgbClr val="000000"/>
                </a:solidFill>
                <a:prstDash val="solid"/>
                <a:round/>
                <a:headEnd/>
                <a:tailEnd/>
              </a:ln>
            </p:spPr>
            <p:txBody>
              <a:bodyPr/>
              <a:lstStyle/>
              <a:p>
                <a:endParaRPr lang="en-US"/>
              </a:p>
            </p:txBody>
          </p:sp>
          <p:sp>
            <p:nvSpPr>
              <p:cNvPr id="69" name="Freeform 102"/>
              <p:cNvSpPr>
                <a:spLocks/>
              </p:cNvSpPr>
              <p:nvPr/>
            </p:nvSpPr>
            <p:spPr bwMode="auto">
              <a:xfrm>
                <a:off x="3156" y="2081"/>
                <a:ext cx="40" cy="48"/>
              </a:xfrm>
              <a:custGeom>
                <a:avLst/>
                <a:gdLst/>
                <a:ahLst/>
                <a:cxnLst>
                  <a:cxn ang="0">
                    <a:pos x="81" y="14"/>
                  </a:cxn>
                  <a:cxn ang="0">
                    <a:pos x="79" y="8"/>
                  </a:cxn>
                  <a:cxn ang="0">
                    <a:pos x="69" y="4"/>
                  </a:cxn>
                  <a:cxn ang="0">
                    <a:pos x="56" y="2"/>
                  </a:cxn>
                  <a:cxn ang="0">
                    <a:pos x="40" y="0"/>
                  </a:cxn>
                  <a:cxn ang="0">
                    <a:pos x="25" y="2"/>
                  </a:cxn>
                  <a:cxn ang="0">
                    <a:pos x="11" y="4"/>
                  </a:cxn>
                  <a:cxn ang="0">
                    <a:pos x="2" y="8"/>
                  </a:cxn>
                  <a:cxn ang="0">
                    <a:pos x="0" y="14"/>
                  </a:cxn>
                  <a:cxn ang="0">
                    <a:pos x="0" y="83"/>
                  </a:cxn>
                  <a:cxn ang="0">
                    <a:pos x="2" y="87"/>
                  </a:cxn>
                  <a:cxn ang="0">
                    <a:pos x="11" y="90"/>
                  </a:cxn>
                  <a:cxn ang="0">
                    <a:pos x="25" y="94"/>
                  </a:cxn>
                  <a:cxn ang="0">
                    <a:pos x="33" y="96"/>
                  </a:cxn>
                  <a:cxn ang="0">
                    <a:pos x="40" y="96"/>
                  </a:cxn>
                  <a:cxn ang="0">
                    <a:pos x="48" y="96"/>
                  </a:cxn>
                  <a:cxn ang="0">
                    <a:pos x="56" y="94"/>
                  </a:cxn>
                  <a:cxn ang="0">
                    <a:pos x="69" y="90"/>
                  </a:cxn>
                  <a:cxn ang="0">
                    <a:pos x="79" y="87"/>
                  </a:cxn>
                  <a:cxn ang="0">
                    <a:pos x="81" y="83"/>
                  </a:cxn>
                  <a:cxn ang="0">
                    <a:pos x="81" y="14"/>
                  </a:cxn>
                  <a:cxn ang="0">
                    <a:pos x="81" y="14"/>
                  </a:cxn>
                </a:cxnLst>
                <a:rect l="0" t="0" r="r" b="b"/>
                <a:pathLst>
                  <a:path w="81" h="96">
                    <a:moveTo>
                      <a:pt x="81" y="14"/>
                    </a:moveTo>
                    <a:lnTo>
                      <a:pt x="79" y="8"/>
                    </a:lnTo>
                    <a:lnTo>
                      <a:pt x="69" y="4"/>
                    </a:lnTo>
                    <a:lnTo>
                      <a:pt x="56" y="2"/>
                    </a:lnTo>
                    <a:lnTo>
                      <a:pt x="40" y="0"/>
                    </a:lnTo>
                    <a:lnTo>
                      <a:pt x="25" y="2"/>
                    </a:lnTo>
                    <a:lnTo>
                      <a:pt x="11" y="4"/>
                    </a:lnTo>
                    <a:lnTo>
                      <a:pt x="2" y="8"/>
                    </a:lnTo>
                    <a:lnTo>
                      <a:pt x="0" y="14"/>
                    </a:lnTo>
                    <a:lnTo>
                      <a:pt x="0" y="83"/>
                    </a:lnTo>
                    <a:lnTo>
                      <a:pt x="2" y="87"/>
                    </a:lnTo>
                    <a:lnTo>
                      <a:pt x="11" y="90"/>
                    </a:lnTo>
                    <a:lnTo>
                      <a:pt x="25" y="94"/>
                    </a:lnTo>
                    <a:lnTo>
                      <a:pt x="33" y="96"/>
                    </a:lnTo>
                    <a:lnTo>
                      <a:pt x="40" y="96"/>
                    </a:lnTo>
                    <a:lnTo>
                      <a:pt x="48" y="96"/>
                    </a:lnTo>
                    <a:lnTo>
                      <a:pt x="56" y="94"/>
                    </a:lnTo>
                    <a:lnTo>
                      <a:pt x="69" y="90"/>
                    </a:lnTo>
                    <a:lnTo>
                      <a:pt x="79" y="87"/>
                    </a:lnTo>
                    <a:lnTo>
                      <a:pt x="81" y="83"/>
                    </a:lnTo>
                    <a:lnTo>
                      <a:pt x="81" y="14"/>
                    </a:lnTo>
                    <a:lnTo>
                      <a:pt x="81" y="14"/>
                    </a:lnTo>
                    <a:close/>
                  </a:path>
                </a:pathLst>
              </a:custGeom>
              <a:solidFill>
                <a:srgbClr val="FFE899"/>
              </a:solidFill>
              <a:ln w="7938">
                <a:solidFill>
                  <a:srgbClr val="000000"/>
                </a:solidFill>
                <a:prstDash val="solid"/>
                <a:round/>
                <a:headEnd/>
                <a:tailEnd/>
              </a:ln>
            </p:spPr>
            <p:txBody>
              <a:bodyPr/>
              <a:lstStyle/>
              <a:p>
                <a:endParaRPr lang="en-US"/>
              </a:p>
            </p:txBody>
          </p:sp>
          <p:sp>
            <p:nvSpPr>
              <p:cNvPr id="70" name="Freeform 103"/>
              <p:cNvSpPr>
                <a:spLocks/>
              </p:cNvSpPr>
              <p:nvPr/>
            </p:nvSpPr>
            <p:spPr bwMode="auto">
              <a:xfrm>
                <a:off x="3224" y="2081"/>
                <a:ext cx="43" cy="48"/>
              </a:xfrm>
              <a:custGeom>
                <a:avLst/>
                <a:gdLst/>
                <a:ahLst/>
                <a:cxnLst>
                  <a:cxn ang="0">
                    <a:pos x="86" y="14"/>
                  </a:cxn>
                  <a:cxn ang="0">
                    <a:pos x="85" y="12"/>
                  </a:cxn>
                  <a:cxn ang="0">
                    <a:pos x="83" y="8"/>
                  </a:cxn>
                  <a:cxn ang="0">
                    <a:pos x="71" y="4"/>
                  </a:cxn>
                  <a:cxn ang="0">
                    <a:pos x="58" y="2"/>
                  </a:cxn>
                  <a:cxn ang="0">
                    <a:pos x="40" y="0"/>
                  </a:cxn>
                  <a:cxn ang="0">
                    <a:pos x="25" y="2"/>
                  </a:cxn>
                  <a:cxn ang="0">
                    <a:pos x="12" y="4"/>
                  </a:cxn>
                  <a:cxn ang="0">
                    <a:pos x="4" y="8"/>
                  </a:cxn>
                  <a:cxn ang="0">
                    <a:pos x="0" y="14"/>
                  </a:cxn>
                  <a:cxn ang="0">
                    <a:pos x="0" y="83"/>
                  </a:cxn>
                  <a:cxn ang="0">
                    <a:pos x="4" y="87"/>
                  </a:cxn>
                  <a:cxn ang="0">
                    <a:pos x="12" y="90"/>
                  </a:cxn>
                  <a:cxn ang="0">
                    <a:pos x="25" y="94"/>
                  </a:cxn>
                  <a:cxn ang="0">
                    <a:pos x="33" y="96"/>
                  </a:cxn>
                  <a:cxn ang="0">
                    <a:pos x="40" y="96"/>
                  </a:cxn>
                  <a:cxn ang="0">
                    <a:pos x="50" y="96"/>
                  </a:cxn>
                  <a:cxn ang="0">
                    <a:pos x="58" y="94"/>
                  </a:cxn>
                  <a:cxn ang="0">
                    <a:pos x="71" y="90"/>
                  </a:cxn>
                  <a:cxn ang="0">
                    <a:pos x="83" y="87"/>
                  </a:cxn>
                  <a:cxn ang="0">
                    <a:pos x="86" y="83"/>
                  </a:cxn>
                  <a:cxn ang="0">
                    <a:pos x="86" y="14"/>
                  </a:cxn>
                  <a:cxn ang="0">
                    <a:pos x="86" y="14"/>
                  </a:cxn>
                </a:cxnLst>
                <a:rect l="0" t="0" r="r" b="b"/>
                <a:pathLst>
                  <a:path w="86" h="96">
                    <a:moveTo>
                      <a:pt x="86" y="14"/>
                    </a:moveTo>
                    <a:lnTo>
                      <a:pt x="85" y="12"/>
                    </a:lnTo>
                    <a:lnTo>
                      <a:pt x="83" y="8"/>
                    </a:lnTo>
                    <a:lnTo>
                      <a:pt x="71" y="4"/>
                    </a:lnTo>
                    <a:lnTo>
                      <a:pt x="58" y="2"/>
                    </a:lnTo>
                    <a:lnTo>
                      <a:pt x="40" y="0"/>
                    </a:lnTo>
                    <a:lnTo>
                      <a:pt x="25" y="2"/>
                    </a:lnTo>
                    <a:lnTo>
                      <a:pt x="12" y="4"/>
                    </a:lnTo>
                    <a:lnTo>
                      <a:pt x="4" y="8"/>
                    </a:lnTo>
                    <a:lnTo>
                      <a:pt x="0" y="14"/>
                    </a:lnTo>
                    <a:lnTo>
                      <a:pt x="0" y="83"/>
                    </a:lnTo>
                    <a:lnTo>
                      <a:pt x="4" y="87"/>
                    </a:lnTo>
                    <a:lnTo>
                      <a:pt x="12" y="90"/>
                    </a:lnTo>
                    <a:lnTo>
                      <a:pt x="25" y="94"/>
                    </a:lnTo>
                    <a:lnTo>
                      <a:pt x="33" y="96"/>
                    </a:lnTo>
                    <a:lnTo>
                      <a:pt x="40" y="96"/>
                    </a:lnTo>
                    <a:lnTo>
                      <a:pt x="50" y="96"/>
                    </a:lnTo>
                    <a:lnTo>
                      <a:pt x="58" y="94"/>
                    </a:lnTo>
                    <a:lnTo>
                      <a:pt x="71" y="90"/>
                    </a:lnTo>
                    <a:lnTo>
                      <a:pt x="83" y="87"/>
                    </a:lnTo>
                    <a:lnTo>
                      <a:pt x="86" y="83"/>
                    </a:lnTo>
                    <a:lnTo>
                      <a:pt x="86" y="14"/>
                    </a:lnTo>
                    <a:lnTo>
                      <a:pt x="86" y="14"/>
                    </a:lnTo>
                    <a:close/>
                  </a:path>
                </a:pathLst>
              </a:custGeom>
              <a:solidFill>
                <a:srgbClr val="FFE899"/>
              </a:solidFill>
              <a:ln w="7938">
                <a:solidFill>
                  <a:srgbClr val="000000"/>
                </a:solidFill>
                <a:prstDash val="solid"/>
                <a:round/>
                <a:headEnd/>
                <a:tailEnd/>
              </a:ln>
            </p:spPr>
            <p:txBody>
              <a:bodyPr/>
              <a:lstStyle/>
              <a:p>
                <a:endParaRPr lang="en-US"/>
              </a:p>
            </p:txBody>
          </p:sp>
          <p:sp>
            <p:nvSpPr>
              <p:cNvPr id="71" name="Freeform 104"/>
              <p:cNvSpPr>
                <a:spLocks/>
              </p:cNvSpPr>
              <p:nvPr/>
            </p:nvSpPr>
            <p:spPr bwMode="auto">
              <a:xfrm>
                <a:off x="3358" y="2177"/>
                <a:ext cx="44" cy="48"/>
              </a:xfrm>
              <a:custGeom>
                <a:avLst/>
                <a:gdLst/>
                <a:ahLst/>
                <a:cxnLst>
                  <a:cxn ang="0">
                    <a:pos x="89" y="14"/>
                  </a:cxn>
                  <a:cxn ang="0">
                    <a:pos x="87" y="12"/>
                  </a:cxn>
                  <a:cxn ang="0">
                    <a:pos x="85" y="8"/>
                  </a:cxn>
                  <a:cxn ang="0">
                    <a:pos x="73" y="4"/>
                  </a:cxn>
                  <a:cxn ang="0">
                    <a:pos x="60" y="2"/>
                  </a:cxn>
                  <a:cxn ang="0">
                    <a:pos x="43" y="0"/>
                  </a:cxn>
                  <a:cxn ang="0">
                    <a:pos x="27" y="2"/>
                  </a:cxn>
                  <a:cxn ang="0">
                    <a:pos x="12" y="4"/>
                  </a:cxn>
                  <a:cxn ang="0">
                    <a:pos x="4" y="8"/>
                  </a:cxn>
                  <a:cxn ang="0">
                    <a:pos x="0" y="14"/>
                  </a:cxn>
                  <a:cxn ang="0">
                    <a:pos x="0" y="83"/>
                  </a:cxn>
                  <a:cxn ang="0">
                    <a:pos x="4" y="87"/>
                  </a:cxn>
                  <a:cxn ang="0">
                    <a:pos x="12" y="90"/>
                  </a:cxn>
                  <a:cxn ang="0">
                    <a:pos x="27" y="94"/>
                  </a:cxn>
                  <a:cxn ang="0">
                    <a:pos x="35" y="96"/>
                  </a:cxn>
                  <a:cxn ang="0">
                    <a:pos x="43" y="96"/>
                  </a:cxn>
                  <a:cxn ang="0">
                    <a:pos x="52" y="96"/>
                  </a:cxn>
                  <a:cxn ang="0">
                    <a:pos x="60" y="94"/>
                  </a:cxn>
                  <a:cxn ang="0">
                    <a:pos x="73" y="90"/>
                  </a:cxn>
                  <a:cxn ang="0">
                    <a:pos x="85" y="87"/>
                  </a:cxn>
                  <a:cxn ang="0">
                    <a:pos x="89" y="83"/>
                  </a:cxn>
                  <a:cxn ang="0">
                    <a:pos x="89" y="14"/>
                  </a:cxn>
                  <a:cxn ang="0">
                    <a:pos x="89" y="14"/>
                  </a:cxn>
                </a:cxnLst>
                <a:rect l="0" t="0" r="r" b="b"/>
                <a:pathLst>
                  <a:path w="89" h="96">
                    <a:moveTo>
                      <a:pt x="89" y="14"/>
                    </a:moveTo>
                    <a:lnTo>
                      <a:pt x="87" y="12"/>
                    </a:lnTo>
                    <a:lnTo>
                      <a:pt x="85" y="8"/>
                    </a:lnTo>
                    <a:lnTo>
                      <a:pt x="73" y="4"/>
                    </a:lnTo>
                    <a:lnTo>
                      <a:pt x="60" y="2"/>
                    </a:lnTo>
                    <a:lnTo>
                      <a:pt x="43" y="0"/>
                    </a:lnTo>
                    <a:lnTo>
                      <a:pt x="27" y="2"/>
                    </a:lnTo>
                    <a:lnTo>
                      <a:pt x="12" y="4"/>
                    </a:lnTo>
                    <a:lnTo>
                      <a:pt x="4" y="8"/>
                    </a:lnTo>
                    <a:lnTo>
                      <a:pt x="0" y="14"/>
                    </a:lnTo>
                    <a:lnTo>
                      <a:pt x="0" y="83"/>
                    </a:lnTo>
                    <a:lnTo>
                      <a:pt x="4" y="87"/>
                    </a:lnTo>
                    <a:lnTo>
                      <a:pt x="12" y="90"/>
                    </a:lnTo>
                    <a:lnTo>
                      <a:pt x="27" y="94"/>
                    </a:lnTo>
                    <a:lnTo>
                      <a:pt x="35" y="96"/>
                    </a:lnTo>
                    <a:lnTo>
                      <a:pt x="43" y="96"/>
                    </a:lnTo>
                    <a:lnTo>
                      <a:pt x="52" y="96"/>
                    </a:lnTo>
                    <a:lnTo>
                      <a:pt x="60" y="94"/>
                    </a:lnTo>
                    <a:lnTo>
                      <a:pt x="73" y="90"/>
                    </a:lnTo>
                    <a:lnTo>
                      <a:pt x="85" y="87"/>
                    </a:lnTo>
                    <a:lnTo>
                      <a:pt x="89" y="83"/>
                    </a:lnTo>
                    <a:lnTo>
                      <a:pt x="89" y="14"/>
                    </a:lnTo>
                    <a:lnTo>
                      <a:pt x="89" y="14"/>
                    </a:lnTo>
                    <a:close/>
                  </a:path>
                </a:pathLst>
              </a:custGeom>
              <a:solidFill>
                <a:srgbClr val="FFE899"/>
              </a:solidFill>
              <a:ln w="7938">
                <a:solidFill>
                  <a:srgbClr val="000000"/>
                </a:solidFill>
                <a:prstDash val="solid"/>
                <a:round/>
                <a:headEnd/>
                <a:tailEnd/>
              </a:ln>
            </p:spPr>
            <p:txBody>
              <a:bodyPr/>
              <a:lstStyle/>
              <a:p>
                <a:endParaRPr lang="en-US"/>
              </a:p>
            </p:txBody>
          </p:sp>
        </p:grpSp>
        <p:sp>
          <p:nvSpPr>
            <p:cNvPr id="30" name="Text Box 106"/>
            <p:cNvSpPr txBox="1">
              <a:spLocks noChangeArrowheads="1"/>
            </p:cNvSpPr>
            <p:nvPr/>
          </p:nvSpPr>
          <p:spPr bwMode="auto">
            <a:xfrm>
              <a:off x="2736" y="1573"/>
              <a:ext cx="912" cy="253"/>
            </a:xfrm>
            <a:prstGeom prst="rect">
              <a:avLst/>
            </a:prstGeom>
            <a:noFill/>
            <a:ln w="9525">
              <a:noFill/>
              <a:miter lim="800000"/>
              <a:headEnd/>
              <a:tailEnd/>
            </a:ln>
            <a:effectLst/>
          </p:spPr>
          <p:txBody>
            <a:bodyPr>
              <a:spAutoFit/>
            </a:bodyPr>
            <a:lstStyle/>
            <a:p>
              <a:pPr>
                <a:spcBef>
                  <a:spcPct val="50000"/>
                </a:spcBef>
              </a:pPr>
              <a:r>
                <a:rPr lang="en-US" b="1" dirty="0"/>
                <a:t>7 Trumpets</a:t>
              </a:r>
            </a:p>
          </p:txBody>
        </p:sp>
      </p:grpSp>
      <p:pic>
        <p:nvPicPr>
          <p:cNvPr id="1026" name="Picture 2" descr="C:\Users\Duane Madden\AppData\Local\Microsoft\Windows\Temporary Internet Files\Content.IE5\AFAPIP40\MP900430957[1].jpg"/>
          <p:cNvPicPr>
            <a:picLocks noChangeAspect="1" noChangeArrowheads="1"/>
          </p:cNvPicPr>
          <p:nvPr/>
        </p:nvPicPr>
        <p:blipFill>
          <a:blip r:embed="rId6" cstate="print"/>
          <a:srcRect l="22222" t="16634" r="26666" b="6669"/>
          <a:stretch>
            <a:fillRect/>
          </a:stretch>
        </p:blipFill>
        <p:spPr bwMode="auto">
          <a:xfrm>
            <a:off x="6324600" y="3581400"/>
            <a:ext cx="1371600" cy="1371600"/>
          </a:xfrm>
          <a:prstGeom prst="rect">
            <a:avLst/>
          </a:prstGeom>
          <a:noFill/>
        </p:spPr>
      </p:pic>
      <p:sp>
        <p:nvSpPr>
          <p:cNvPr id="76" name="Text Box 108"/>
          <p:cNvSpPr txBox="1">
            <a:spLocks noChangeArrowheads="1"/>
          </p:cNvSpPr>
          <p:nvPr/>
        </p:nvSpPr>
        <p:spPr bwMode="auto">
          <a:xfrm>
            <a:off x="6477000" y="3200400"/>
            <a:ext cx="1066800" cy="366713"/>
          </a:xfrm>
          <a:prstGeom prst="rect">
            <a:avLst/>
          </a:prstGeom>
          <a:noFill/>
          <a:ln w="9525">
            <a:noFill/>
            <a:miter lim="800000"/>
            <a:headEnd/>
            <a:tailEnd/>
          </a:ln>
          <a:effectLst/>
        </p:spPr>
        <p:txBody>
          <a:bodyPr>
            <a:spAutoFit/>
          </a:bodyPr>
          <a:lstStyle/>
          <a:p>
            <a:pPr>
              <a:spcBef>
                <a:spcPct val="50000"/>
              </a:spcBef>
            </a:pPr>
            <a:r>
              <a:rPr lang="en-US" b="1" dirty="0"/>
              <a:t>7 </a:t>
            </a:r>
            <a:r>
              <a:rPr lang="en-US" b="1" dirty="0" smtClean="0"/>
              <a:t>Bowls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91"/>
                                        </p:tgtEl>
                                        <p:attrNameLst>
                                          <p:attrName>style.visibility</p:attrName>
                                        </p:attrNameLst>
                                      </p:cBhvr>
                                      <p:to>
                                        <p:strVal val="visible"/>
                                      </p:to>
                                    </p:set>
                                    <p:animEffect transition="in" filter="dissolve">
                                      <p:cBhvr>
                                        <p:cTn id="7" dur="500"/>
                                        <p:tgtEl>
                                          <p:spTgt spid="319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309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309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318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318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096"/>
                                        </p:tgtEl>
                                        <p:attrNameLst>
                                          <p:attrName>style.visibility</p:attrName>
                                        </p:attrNameLst>
                                      </p:cBhvr>
                                      <p:to>
                                        <p:strVal val="visible"/>
                                      </p:to>
                                    </p:set>
                                    <p:animEffect transition="in" filter="dissolve">
                                      <p:cBhvr>
                                        <p:cTn id="34" dur="500"/>
                                        <p:tgtEl>
                                          <p:spTgt spid="309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dissolv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dissolv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6" grpId="0" autoUpdateAnimBg="0"/>
      <p:bldP spid="3182" grpId="0" autoUpdateAnimBg="0"/>
      <p:bldP spid="3183" grpId="0" autoUpdateAnimBg="0"/>
      <p:bldP spid="3092" grpId="0" animBg="1" autoUpdateAnimBg="0"/>
      <p:bldP spid="3191" grpId="0" autoUpdateAnimBg="0"/>
      <p:bldP spid="3093" grpId="0" animBg="1" autoUpdateAnimBg="0"/>
      <p:bldP spid="7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p:cNvSpPr txBox="1">
            <a:spLocks noChangeArrowheads="1"/>
          </p:cNvSpPr>
          <p:nvPr/>
        </p:nvSpPr>
        <p:spPr>
          <a:xfrm>
            <a:off x="685800" y="1371600"/>
            <a:ext cx="8001000" cy="5181600"/>
          </a:xfrm>
          <a:prstGeom prst="rect">
            <a:avLst/>
          </a:prstGeom>
        </p:spPr>
        <p:txBody>
          <a:bodyPr/>
          <a:lstStyle/>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kumimoji="0" lang="en-US" sz="3600" b="1" i="0" u="sng"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The</a:t>
            </a:r>
            <a:r>
              <a:rPr kumimoji="0" lang="en-US" sz="3600" b="1" i="0" u="sng" strike="noStrike" kern="1200" cap="none" spc="0" normalizeH="0" noProof="0" dirty="0" smtClean="0">
                <a:ln>
                  <a:noFill/>
                </a:ln>
                <a:effectLst>
                  <a:outerShdw blurRad="38100" dist="38100" dir="2700000" algn="tl">
                    <a:srgbClr val="000000">
                      <a:alpha val="43137"/>
                    </a:srgbClr>
                  </a:outerShdw>
                </a:effectLst>
                <a:uLnTx/>
                <a:uFillTx/>
                <a:latin typeface="+mn-lt"/>
                <a:ea typeface="+mn-ea"/>
                <a:cs typeface="+mn-cs"/>
              </a:rPr>
              <a:t> Nature of the Tribulation</a:t>
            </a:r>
            <a:endParaRPr kumimoji="0" lang="en-US" sz="3600" b="1" i="0" u="sng"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1.  It</a:t>
            </a:r>
            <a:r>
              <a:rPr kumimoji="0" lang="en-US" sz="3200" b="1" i="0" u="none" strike="noStrike" kern="1200" cap="none" spc="0" normalizeH="0" noProof="0" dirty="0" smtClean="0">
                <a:ln>
                  <a:noFill/>
                </a:ln>
                <a:solidFill>
                  <a:schemeClr val="bg1"/>
                </a:solidFill>
                <a:effectLst/>
                <a:uLnTx/>
                <a:uFillTx/>
                <a:latin typeface="+mn-lt"/>
                <a:ea typeface="+mn-ea"/>
                <a:cs typeface="+mn-cs"/>
              </a:rPr>
              <a:t> is a time of wrath</a:t>
            </a: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2.  It is a time of judgment</a:t>
            </a: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3.  </a:t>
            </a:r>
            <a:r>
              <a:rPr lang="en-US" sz="3200" b="1" dirty="0" smtClean="0">
                <a:solidFill>
                  <a:schemeClr val="bg1"/>
                </a:solidFill>
              </a:rPr>
              <a:t>It is a time of Punishment</a:t>
            </a: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r>
              <a:rPr lang="en-US" sz="3600" b="1" u="sng" dirty="0" smtClean="0">
                <a:effectLst>
                  <a:outerShdw blurRad="38100" dist="38100" dir="2700000" algn="tl">
                    <a:srgbClr val="000000">
                      <a:alpha val="43137"/>
                    </a:srgbClr>
                  </a:outerShdw>
                </a:effectLst>
              </a:rPr>
              <a:t>The Purpose of the Tribulation</a:t>
            </a:r>
            <a:endParaRPr kumimoji="0" lang="en-US" sz="3600" b="1" i="0" u="none" strike="noStrike" kern="1200" cap="none" spc="0" normalizeH="0" baseline="0" noProof="0" dirty="0" smtClean="0">
              <a:ln>
                <a:noFill/>
              </a:ln>
              <a:solidFill>
                <a:schemeClr val="bg1"/>
              </a:solidFill>
              <a:effectLst/>
              <a:uLnTx/>
              <a:uFillTx/>
              <a:latin typeface="+mn-lt"/>
              <a:ea typeface="+mn-ea"/>
              <a:cs typeface="+mn-cs"/>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r>
              <a:rPr lang="en-US" sz="3200" b="1" dirty="0" smtClean="0">
                <a:solidFill>
                  <a:schemeClr val="bg1"/>
                </a:solidFill>
              </a:rPr>
              <a:t>1. To pour out judgment on unbelievers</a:t>
            </a: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r>
              <a:rPr lang="en-US" sz="3200" b="1" dirty="0" smtClean="0">
                <a:solidFill>
                  <a:schemeClr val="bg1"/>
                </a:solidFill>
              </a:rPr>
              <a:t>2. To prepare Israel for the Messiah</a:t>
            </a: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3" name="TextBox 2"/>
          <p:cNvSpPr txBox="1"/>
          <p:nvPr/>
        </p:nvSpPr>
        <p:spPr>
          <a:xfrm>
            <a:off x="762000" y="381000"/>
            <a:ext cx="7848600" cy="923330"/>
          </a:xfrm>
          <a:prstGeom prst="rect">
            <a:avLst/>
          </a:prstGeom>
          <a:noFill/>
        </p:spPr>
        <p:txBody>
          <a:bodyPr wrap="square" rtlCol="0">
            <a:spAutoFit/>
          </a:bodyPr>
          <a:lstStyle/>
          <a:p>
            <a:pPr algn="ctr"/>
            <a:r>
              <a:rPr lang="en-US" sz="5400" b="1" dirty="0" smtClean="0">
                <a:solidFill>
                  <a:srgbClr val="00B0F0"/>
                </a:solidFill>
                <a:effectLst>
                  <a:outerShdw blurRad="38100" dist="38100" dir="2700000" algn="tl">
                    <a:srgbClr val="000000">
                      <a:alpha val="43137"/>
                    </a:srgbClr>
                  </a:outerShdw>
                </a:effectLst>
              </a:rPr>
              <a:t>THE TRIBULATION</a:t>
            </a:r>
            <a:endParaRPr lang="en-US" sz="5400" b="1" dirty="0">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ssolv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dissolv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dissolve">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p:cNvSpPr txBox="1">
            <a:spLocks noChangeArrowheads="1"/>
          </p:cNvSpPr>
          <p:nvPr/>
        </p:nvSpPr>
        <p:spPr>
          <a:xfrm>
            <a:off x="533400" y="1371600"/>
            <a:ext cx="8153400" cy="5181600"/>
          </a:xfrm>
          <a:prstGeom prst="rect">
            <a:avLst/>
          </a:prstGeom>
        </p:spPr>
        <p:txBody>
          <a:bodyPr/>
          <a:lstStyle/>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kumimoji="0" lang="en-US" sz="3600" b="1" i="0" u="sng"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The</a:t>
            </a:r>
            <a:r>
              <a:rPr kumimoji="0" lang="en-US" sz="3600" b="1" i="0" u="sng" strike="noStrike" kern="1200" cap="none" spc="0" normalizeH="0" noProof="0" dirty="0" smtClean="0">
                <a:ln>
                  <a:noFill/>
                </a:ln>
                <a:effectLst>
                  <a:outerShdw blurRad="38100" dist="38100" dir="2700000" algn="tl">
                    <a:srgbClr val="000000">
                      <a:alpha val="43137"/>
                    </a:srgbClr>
                  </a:outerShdw>
                </a:effectLst>
                <a:uLnTx/>
                <a:uFillTx/>
                <a:latin typeface="+mn-lt"/>
                <a:ea typeface="+mn-ea"/>
                <a:cs typeface="+mn-cs"/>
              </a:rPr>
              <a:t> Source of the Tribulation</a:t>
            </a:r>
            <a:endParaRPr kumimoji="0" lang="en-US" sz="3600" b="1" i="0" u="sng"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1.  </a:t>
            </a:r>
            <a:r>
              <a:rPr lang="en-US" sz="3200" b="1" dirty="0" smtClean="0">
                <a:solidFill>
                  <a:schemeClr val="bg1"/>
                </a:solidFill>
              </a:rPr>
              <a:t>God will be the primary source to execute the 7 seals, trumpets &amp; bowls</a:t>
            </a: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2.  </a:t>
            </a:r>
            <a:r>
              <a:rPr lang="en-US" sz="3200" b="1" dirty="0" smtClean="0">
                <a:solidFill>
                  <a:schemeClr val="bg1"/>
                </a:solidFill>
              </a:rPr>
              <a:t>Satan will be a secondary source to persecute tribulation saints &amp; Israel</a:t>
            </a: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3.  The</a:t>
            </a:r>
            <a:r>
              <a:rPr kumimoji="0" lang="en-US" sz="3200" b="1" i="0" u="none" strike="noStrike" kern="1200" cap="none" spc="0" normalizeH="0" noProof="0" dirty="0" smtClean="0">
                <a:ln>
                  <a:noFill/>
                </a:ln>
                <a:solidFill>
                  <a:schemeClr val="bg1"/>
                </a:solidFill>
                <a:effectLst/>
                <a:uLnTx/>
                <a:uFillTx/>
                <a:latin typeface="+mn-lt"/>
                <a:ea typeface="+mn-ea"/>
                <a:cs typeface="+mn-cs"/>
              </a:rPr>
              <a:t> anti-</a:t>
            </a:r>
            <a:r>
              <a:rPr lang="en-US" sz="3200" b="1" dirty="0" err="1" smtClean="0">
                <a:solidFill>
                  <a:schemeClr val="bg1"/>
                </a:solidFill>
              </a:rPr>
              <a:t>C</a:t>
            </a:r>
            <a:r>
              <a:rPr kumimoji="0" lang="en-US" sz="3200" b="1" i="0" u="none" strike="noStrike" kern="1200" cap="none" spc="0" normalizeH="0" noProof="0" dirty="0" err="1" smtClean="0">
                <a:ln>
                  <a:noFill/>
                </a:ln>
                <a:solidFill>
                  <a:schemeClr val="bg1"/>
                </a:solidFill>
                <a:effectLst/>
                <a:uLnTx/>
                <a:uFillTx/>
                <a:latin typeface="+mn-lt"/>
                <a:ea typeface="+mn-ea"/>
                <a:cs typeface="+mn-cs"/>
              </a:rPr>
              <a:t>hrist</a:t>
            </a:r>
            <a:r>
              <a:rPr kumimoji="0" lang="en-US" sz="3200" b="1" i="0" u="none" strike="noStrike" kern="1200" cap="none" spc="0" normalizeH="0" noProof="0" dirty="0" smtClean="0">
                <a:ln>
                  <a:noFill/>
                </a:ln>
                <a:solidFill>
                  <a:schemeClr val="bg1"/>
                </a:solidFill>
                <a:effectLst/>
                <a:uLnTx/>
                <a:uFillTx/>
                <a:latin typeface="+mn-lt"/>
                <a:ea typeface="+mn-ea"/>
                <a:cs typeface="+mn-cs"/>
              </a:rPr>
              <a:t> will be a source of (false) peace &amp; then pain &amp; discomfort</a:t>
            </a:r>
            <a:endParaRPr lang="en-US" sz="3200" b="1" dirty="0" smtClean="0">
              <a:solidFill>
                <a:schemeClr val="bg1"/>
              </a:solidFill>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3" name="TextBox 2"/>
          <p:cNvSpPr txBox="1"/>
          <p:nvPr/>
        </p:nvSpPr>
        <p:spPr>
          <a:xfrm>
            <a:off x="762000" y="381000"/>
            <a:ext cx="7848600" cy="923330"/>
          </a:xfrm>
          <a:prstGeom prst="rect">
            <a:avLst/>
          </a:prstGeom>
          <a:noFill/>
        </p:spPr>
        <p:txBody>
          <a:bodyPr wrap="square" rtlCol="0">
            <a:spAutoFit/>
          </a:bodyPr>
          <a:lstStyle/>
          <a:p>
            <a:pPr algn="ctr"/>
            <a:r>
              <a:rPr lang="en-US" sz="5400" b="1" dirty="0" smtClean="0">
                <a:solidFill>
                  <a:srgbClr val="00B0F0"/>
                </a:solidFill>
                <a:effectLst>
                  <a:outerShdw blurRad="38100" dist="38100" dir="2700000" algn="tl">
                    <a:srgbClr val="000000">
                      <a:alpha val="43137"/>
                    </a:srgbClr>
                  </a:outerShdw>
                </a:effectLst>
              </a:rPr>
              <a:t>THE TRIBULATION</a:t>
            </a:r>
            <a:endParaRPr lang="en-US" sz="5400" b="1" dirty="0">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p:cNvSpPr txBox="1">
            <a:spLocks noChangeArrowheads="1"/>
          </p:cNvSpPr>
          <p:nvPr/>
        </p:nvSpPr>
        <p:spPr>
          <a:xfrm>
            <a:off x="685800" y="1371600"/>
            <a:ext cx="77724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kumimoji="0" lang="en-US" sz="3600" b="1" i="0" u="sng"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7 Seals (Revelation 6-8)</a:t>
            </a: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endParaRPr kumimoji="0" lang="en-US" sz="1400" b="1" i="0" u="sng"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1.  White Horse (1-2)</a:t>
            </a: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2.  Red Horse of war (3-4)</a:t>
            </a: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3.  Black Horse of famine (5-6)</a:t>
            </a: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4.  Pale Horse of death (7-8)</a:t>
            </a: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5. </a:t>
            </a:r>
            <a:r>
              <a:rPr kumimoji="0" lang="en-US" sz="3200" b="1" i="0" u="none" strike="noStrike" kern="1200" cap="none" spc="0" normalizeH="0" noProof="0" dirty="0" smtClean="0">
                <a:ln>
                  <a:noFill/>
                </a:ln>
                <a:solidFill>
                  <a:schemeClr val="bg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Martyred Souls (9-11)</a:t>
            </a: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6.  Cosmic Disturbances (12-17)</a:t>
            </a: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r>
              <a:rPr lang="en-US" sz="3200" b="1" dirty="0" smtClean="0">
                <a:solidFill>
                  <a:schemeClr val="bg1"/>
                </a:solidFill>
              </a:rPr>
              <a:t>7.  Introduction of 7 trumpets (8:1-5) </a:t>
            </a:r>
            <a:endParaRPr kumimoji="0" lang="en-US" sz="3200" b="1" i="0" u="none" strike="noStrike" kern="1200" cap="none" spc="0" normalizeH="0" baseline="0" noProof="0" dirty="0">
              <a:ln>
                <a:noFill/>
              </a:ln>
              <a:solidFill>
                <a:schemeClr val="bg1"/>
              </a:solidFill>
              <a:effectLst/>
              <a:uLnTx/>
              <a:uFillTx/>
              <a:latin typeface="+mn-lt"/>
              <a:ea typeface="+mn-ea"/>
              <a:cs typeface="+mn-cs"/>
            </a:endParaRPr>
          </a:p>
        </p:txBody>
      </p:sp>
      <p:sp>
        <p:nvSpPr>
          <p:cNvPr id="3" name="TextBox 2"/>
          <p:cNvSpPr txBox="1"/>
          <p:nvPr/>
        </p:nvSpPr>
        <p:spPr>
          <a:xfrm>
            <a:off x="762000" y="381000"/>
            <a:ext cx="7848600" cy="923330"/>
          </a:xfrm>
          <a:prstGeom prst="rect">
            <a:avLst/>
          </a:prstGeom>
          <a:noFill/>
        </p:spPr>
        <p:txBody>
          <a:bodyPr wrap="square" rtlCol="0">
            <a:spAutoFit/>
          </a:bodyPr>
          <a:lstStyle/>
          <a:p>
            <a:pPr algn="ctr"/>
            <a:r>
              <a:rPr lang="en-US" sz="5400" b="1" dirty="0" smtClean="0">
                <a:solidFill>
                  <a:srgbClr val="00B0F0"/>
                </a:solidFill>
                <a:effectLst>
                  <a:outerShdw blurRad="38100" dist="38100" dir="2700000" algn="tl">
                    <a:srgbClr val="000000">
                      <a:alpha val="43137"/>
                    </a:srgbClr>
                  </a:outerShdw>
                </a:effectLst>
              </a:rPr>
              <a:t>THE TRIBULATION</a:t>
            </a:r>
            <a:endParaRPr lang="en-US" sz="5400" b="1" dirty="0">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ssolv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ssolv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dissolv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dissolv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dissolve">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rayhardee.com/wp-content/uploads/FOUR-HORSES.jpg"/>
          <p:cNvPicPr>
            <a:picLocks noChangeAspect="1" noChangeArrowheads="1"/>
          </p:cNvPicPr>
          <p:nvPr/>
        </p:nvPicPr>
        <p:blipFill>
          <a:blip r:embed="rId2" cstate="print"/>
          <a:srcRect/>
          <a:stretch>
            <a:fillRect/>
          </a:stretch>
        </p:blipFill>
        <p:spPr bwMode="auto">
          <a:xfrm>
            <a:off x="762000" y="609600"/>
            <a:ext cx="7797800" cy="5848351"/>
          </a:xfrm>
          <a:prstGeom prst="rect">
            <a:avLst/>
          </a:prstGeom>
          <a:noFill/>
        </p:spPr>
      </p:pic>
      <p:sp>
        <p:nvSpPr>
          <p:cNvPr id="4" name="TextBox 3"/>
          <p:cNvSpPr txBox="1"/>
          <p:nvPr/>
        </p:nvSpPr>
        <p:spPr>
          <a:xfrm>
            <a:off x="2667000" y="609600"/>
            <a:ext cx="3962400" cy="830997"/>
          </a:xfrm>
          <a:prstGeom prst="rect">
            <a:avLst/>
          </a:prstGeom>
          <a:noFill/>
        </p:spPr>
        <p:txBody>
          <a:bodyPr wrap="square" rtlCol="0">
            <a:spAutoFit/>
          </a:bodyPr>
          <a:lstStyle/>
          <a:p>
            <a:pPr algn="ctr"/>
            <a:r>
              <a:rPr lang="en-US" sz="4800" b="1" dirty="0" smtClean="0">
                <a:solidFill>
                  <a:schemeClr val="tx2"/>
                </a:solidFill>
                <a:effectLst>
                  <a:outerShdw blurRad="38100" dist="38100" dir="2700000" algn="tl">
                    <a:srgbClr val="000000">
                      <a:alpha val="43137"/>
                    </a:srgbClr>
                  </a:outerShdw>
                </a:effectLst>
              </a:rPr>
              <a:t>4 RIDERS</a:t>
            </a:r>
            <a:endParaRPr lang="en-US" sz="4800" b="1" dirty="0">
              <a:solidFill>
                <a:schemeClr val="tx2"/>
              </a:solidFill>
              <a:effectLst>
                <a:outerShdw blurRad="38100" dist="38100" dir="2700000" algn="tl">
                  <a:srgbClr val="000000">
                    <a:alpha val="43137"/>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1</a:t>
            </a:r>
            <a:r>
              <a:rPr lang="en-US" sz="4400" b="1" baseline="30000" dirty="0" smtClean="0">
                <a:solidFill>
                  <a:srgbClr val="00B0F0"/>
                </a:solidFill>
                <a:effectLst>
                  <a:outerShdw blurRad="38100" dist="38100" dir="2700000" algn="tl">
                    <a:srgbClr val="000000">
                      <a:alpha val="43137"/>
                    </a:srgbClr>
                  </a:outerShdw>
                </a:effectLst>
              </a:rPr>
              <a:t>st</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effectLst>
                  <a:outerShdw blurRad="38100" dist="38100" dir="2700000" algn="tl">
                    <a:srgbClr val="000000">
                      <a:alpha val="43137"/>
                    </a:srgbClr>
                  </a:outerShdw>
                </a:effectLst>
              </a:rPr>
              <a:t>White Horse Rider</a:t>
            </a:r>
            <a:endParaRPr lang="en-US" sz="4400" b="1" dirty="0">
              <a:solidFill>
                <a:srgbClr val="00B0F0"/>
              </a:solidFill>
              <a:effectLst>
                <a:outerShdw blurRad="38100" dist="38100" dir="2700000" algn="tl">
                  <a:srgbClr val="000000">
                    <a:alpha val="43137"/>
                  </a:srgbClr>
                </a:outerShdw>
              </a:effectLst>
            </a:endParaRPr>
          </a:p>
        </p:txBody>
      </p:sp>
      <p:pic>
        <p:nvPicPr>
          <p:cNvPr id="1026" name="Picture 2" descr="http://www.joemaniscalco.net/catalogue/media/catalog/product/cache/1/image/c058d797c0fb47a2f89e8a3f0afee8e8/d/s/dsc_0025.jpg"/>
          <p:cNvPicPr>
            <a:picLocks noChangeAspect="1" noChangeArrowheads="1"/>
          </p:cNvPicPr>
          <p:nvPr/>
        </p:nvPicPr>
        <p:blipFill>
          <a:blip r:embed="rId2" cstate="print"/>
          <a:srcRect/>
          <a:stretch>
            <a:fillRect/>
          </a:stretch>
        </p:blipFill>
        <p:spPr bwMode="auto">
          <a:xfrm>
            <a:off x="533400" y="1219200"/>
            <a:ext cx="8277876" cy="50292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1</a:t>
            </a:r>
            <a:r>
              <a:rPr lang="en-US" sz="4400" b="1" baseline="30000" dirty="0" smtClean="0">
                <a:solidFill>
                  <a:srgbClr val="00B0F0"/>
                </a:solidFill>
                <a:effectLst>
                  <a:outerShdw blurRad="38100" dist="38100" dir="2700000" algn="tl">
                    <a:srgbClr val="000000">
                      <a:alpha val="43137"/>
                    </a:srgbClr>
                  </a:outerShdw>
                </a:effectLst>
              </a:rPr>
              <a:t>st</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effectLst>
                  <a:outerShdw blurRad="38100" dist="38100" dir="2700000" algn="tl">
                    <a:srgbClr val="000000">
                      <a:alpha val="43137"/>
                    </a:srgbClr>
                  </a:outerShdw>
                </a:effectLst>
              </a:rPr>
              <a:t>White Horse Rider</a:t>
            </a:r>
            <a:endParaRPr lang="en-US" sz="4400" b="1" dirty="0">
              <a:solidFill>
                <a:srgbClr val="00B0F0"/>
              </a:solidFill>
              <a:effectLst>
                <a:outerShdw blurRad="38100" dist="38100" dir="2700000" algn="tl">
                  <a:srgbClr val="000000">
                    <a:alpha val="43137"/>
                  </a:srgbClr>
                </a:outerShdw>
              </a:effectLst>
            </a:endParaRPr>
          </a:p>
        </p:txBody>
      </p:sp>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effectLst>
                  <a:outerShdw blurRad="38100" dist="38100" dir="2700000" algn="tl">
                    <a:srgbClr val="000000">
                      <a:alpha val="43137"/>
                    </a:srgbClr>
                  </a:outerShdw>
                </a:effectLst>
              </a:rPr>
              <a:t>Who is the rider?</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Some</a:t>
            </a:r>
            <a:r>
              <a:rPr kumimoji="0" lang="en-US" sz="3200" b="1" i="0" u="none" strike="noStrike" kern="1200" cap="none" spc="0" normalizeH="0" noProof="0" dirty="0" smtClean="0">
                <a:ln>
                  <a:noFill/>
                </a:ln>
                <a:solidFill>
                  <a:schemeClr val="bg1"/>
                </a:solidFill>
                <a:effectLst/>
                <a:uLnTx/>
                <a:uFillTx/>
                <a:latin typeface="+mn-lt"/>
                <a:ea typeface="+mn-ea"/>
                <a:cs typeface="+mn-cs"/>
              </a:rPr>
              <a:t> say: Christ or Anti-</a:t>
            </a:r>
            <a:r>
              <a:rPr lang="en-US" sz="3200" b="1" dirty="0" smtClean="0">
                <a:solidFill>
                  <a:schemeClr val="bg1"/>
                </a:solidFill>
              </a:rPr>
              <a:t>C</a:t>
            </a:r>
            <a:r>
              <a:rPr kumimoji="0" lang="en-US" sz="3200" b="1" i="0" u="none" strike="noStrike" kern="1200" cap="none" spc="0" normalizeH="0" noProof="0" dirty="0" err="1" smtClean="0">
                <a:ln>
                  <a:noFill/>
                </a:ln>
                <a:solidFill>
                  <a:schemeClr val="bg1"/>
                </a:solidFill>
                <a:effectLst/>
                <a:uLnTx/>
                <a:uFillTx/>
                <a:latin typeface="+mn-lt"/>
                <a:ea typeface="+mn-ea"/>
                <a:cs typeface="+mn-cs"/>
              </a:rPr>
              <a:t>hrist</a:t>
            </a:r>
            <a:r>
              <a:rPr kumimoji="0" lang="en-US" sz="3200" b="1" i="0" u="none" strike="noStrike" kern="1200" cap="none" spc="0" normalizeH="0" noProof="0" dirty="0" smtClean="0">
                <a:ln>
                  <a:noFill/>
                </a:ln>
                <a:solidFill>
                  <a:schemeClr val="bg1"/>
                </a:solidFill>
                <a:effectLst/>
                <a:uLnTx/>
                <a:uFillTx/>
                <a:latin typeface="+mn-lt"/>
                <a:ea typeface="+mn-ea"/>
                <a:cs typeface="+mn-cs"/>
              </a:rPr>
              <a:t> or possibly an angel </a:t>
            </a:r>
            <a:endParaRPr lang="en-US" sz="3200" b="1" dirty="0" smtClean="0">
              <a:solidFill>
                <a:schemeClr val="bg1"/>
              </a:solidFill>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Verdict:</a:t>
            </a:r>
            <a:r>
              <a:rPr kumimoji="0" lang="en-US" sz="3200" b="1" i="0" u="none" strike="noStrike" kern="1200" cap="none" spc="0" normalizeH="0" noProof="0" dirty="0" smtClean="0">
                <a:ln>
                  <a:noFill/>
                </a:ln>
                <a:solidFill>
                  <a:schemeClr val="bg1"/>
                </a:solidFill>
                <a:effectLst/>
                <a:uLnTx/>
                <a:uFillTx/>
                <a:latin typeface="+mn-lt"/>
                <a:ea typeface="+mn-ea"/>
                <a:cs typeface="+mn-cs"/>
              </a:rPr>
              <a:t> </a:t>
            </a:r>
            <a:r>
              <a:rPr kumimoji="0" lang="en-US" sz="3200" b="1" i="0" u="none" strike="noStrike" kern="1200" cap="none" spc="0" normalizeH="0" noProof="0" dirty="0" smtClean="0">
                <a:ln>
                  <a:noFill/>
                </a:ln>
                <a:solidFill>
                  <a:srgbClr val="FFFF00"/>
                </a:solidFill>
                <a:effectLst/>
                <a:uLnTx/>
                <a:uFillTx/>
                <a:latin typeface="+mn-lt"/>
                <a:ea typeface="+mn-ea"/>
                <a:cs typeface="+mn-cs"/>
              </a:rPr>
              <a:t>Uncertain</a:t>
            </a:r>
            <a:endParaRPr lang="en-US" sz="3200" b="1" dirty="0" smtClean="0">
              <a:solidFill>
                <a:srgbClr val="FFFF00"/>
              </a:solidFill>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lang="en-US" sz="3200" b="1" dirty="0" smtClean="0"/>
              <a:t>Why Christ</a:t>
            </a:r>
            <a:r>
              <a:rPr lang="en-US" sz="3200" b="1" dirty="0" smtClean="0">
                <a:solidFill>
                  <a:schemeClr val="bg1"/>
                </a:solidFill>
              </a:rPr>
              <a:t>? White horse in Rev. 19:11</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lang="en-US" sz="3200" b="1" dirty="0" smtClean="0"/>
              <a:t>Uncertainty of Christ</a:t>
            </a:r>
            <a:r>
              <a:rPr lang="en-US" sz="3200" b="1" dirty="0" smtClean="0">
                <a:solidFill>
                  <a:schemeClr val="bg1"/>
                </a:solidFill>
              </a:rPr>
              <a:t>: 1) The Lamb’s role-6:1 2) Two different crowns (6:2) “</a:t>
            </a:r>
            <a:r>
              <a:rPr lang="en-US" sz="3200" b="1" dirty="0" err="1" smtClean="0">
                <a:solidFill>
                  <a:schemeClr val="bg1"/>
                </a:solidFill>
              </a:rPr>
              <a:t>Stephanos</a:t>
            </a:r>
            <a:r>
              <a:rPr lang="en-US" sz="3200" b="1" dirty="0" smtClean="0">
                <a:solidFill>
                  <a:schemeClr val="bg1"/>
                </a:solidFill>
              </a:rPr>
              <a:t>” but (19:11) “</a:t>
            </a:r>
            <a:r>
              <a:rPr lang="en-US" sz="3200" b="1" dirty="0" err="1" smtClean="0">
                <a:solidFill>
                  <a:schemeClr val="bg1"/>
                </a:solidFill>
              </a:rPr>
              <a:t>diadema</a:t>
            </a:r>
            <a:r>
              <a:rPr lang="en-US" sz="3200" b="1" dirty="0" smtClean="0">
                <a:solidFill>
                  <a:schemeClr val="bg1"/>
                </a:solidFill>
              </a:rPr>
              <a:t>”</a:t>
            </a: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oempromo.com/upload/Prod_446/Roman-Laurel-Wreath-Crown_25033825.jpg"/>
          <p:cNvPicPr>
            <a:picLocks noChangeAspect="1" noChangeArrowheads="1"/>
          </p:cNvPicPr>
          <p:nvPr/>
        </p:nvPicPr>
        <p:blipFill>
          <a:blip r:embed="rId2" cstate="print"/>
          <a:srcRect/>
          <a:stretch>
            <a:fillRect/>
          </a:stretch>
        </p:blipFill>
        <p:spPr bwMode="auto">
          <a:xfrm>
            <a:off x="1371600" y="228600"/>
            <a:ext cx="6324600" cy="6324600"/>
          </a:xfrm>
          <a:prstGeom prst="rect">
            <a:avLst/>
          </a:prstGeom>
          <a:noFill/>
        </p:spPr>
      </p:pic>
      <p:sp>
        <p:nvSpPr>
          <p:cNvPr id="3" name="TextBox 2"/>
          <p:cNvSpPr txBox="1"/>
          <p:nvPr/>
        </p:nvSpPr>
        <p:spPr>
          <a:xfrm>
            <a:off x="2743200" y="762000"/>
            <a:ext cx="3657600"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STEPHNOS</a:t>
            </a:r>
            <a:endParaRPr lang="en-US" sz="4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us.123rf.com/400wm/400/400/derocz/derocz0612/derocz061200187/652007-royal-crowns-vol-3.jpg"/>
          <p:cNvPicPr>
            <a:picLocks noChangeAspect="1" noChangeArrowheads="1"/>
          </p:cNvPicPr>
          <p:nvPr/>
        </p:nvPicPr>
        <p:blipFill>
          <a:blip r:embed="rId2" cstate="print"/>
          <a:srcRect/>
          <a:stretch>
            <a:fillRect/>
          </a:stretch>
        </p:blipFill>
        <p:spPr bwMode="auto">
          <a:xfrm>
            <a:off x="1524000" y="304800"/>
            <a:ext cx="6324600" cy="6248400"/>
          </a:xfrm>
          <a:prstGeom prst="rect">
            <a:avLst/>
          </a:prstGeom>
          <a:noFill/>
        </p:spPr>
      </p:pic>
      <p:sp>
        <p:nvSpPr>
          <p:cNvPr id="3" name="TextBox 2"/>
          <p:cNvSpPr txBox="1"/>
          <p:nvPr/>
        </p:nvSpPr>
        <p:spPr>
          <a:xfrm>
            <a:off x="4114800" y="5791200"/>
            <a:ext cx="3657600" cy="707886"/>
          </a:xfrm>
          <a:prstGeom prst="rect">
            <a:avLst/>
          </a:prstGeom>
          <a:solidFill>
            <a:srgbClr val="FFFF00"/>
          </a:solidFill>
        </p:spPr>
        <p:txBody>
          <a:bodyPr wrap="square" rtlCol="0">
            <a:spAutoFit/>
          </a:bodyPr>
          <a:lstStyle/>
          <a:p>
            <a:pPr algn="ctr"/>
            <a:r>
              <a:rPr lang="en-US" sz="4000" b="1" dirty="0" smtClean="0">
                <a:solidFill>
                  <a:srgbClr val="FF0000"/>
                </a:solidFill>
                <a:effectLst>
                  <a:outerShdw blurRad="38100" dist="38100" dir="2700000" algn="tl">
                    <a:srgbClr val="000000">
                      <a:alpha val="43137"/>
                    </a:srgbClr>
                  </a:outerShdw>
                </a:effectLst>
              </a:rPr>
              <a:t>DIADEMA</a:t>
            </a:r>
            <a:endParaRPr lang="en-US" sz="40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28000"/>
          </a:blip>
          <a:srcRect/>
          <a:stretch>
            <a:fillRect/>
          </a:stretch>
        </p:blipFill>
        <p:spPr bwMode="auto">
          <a:xfrm>
            <a:off x="533400" y="609600"/>
            <a:ext cx="8077200" cy="5098732"/>
          </a:xfrm>
          <a:prstGeom prst="rect">
            <a:avLst/>
          </a:prstGeom>
          <a:noFill/>
          <a:ln w="9525">
            <a:noFill/>
            <a:miter lim="800000"/>
            <a:headEnd/>
            <a:tailEnd/>
          </a:ln>
          <a:effectLst/>
        </p:spPr>
      </p:pic>
      <p:sp>
        <p:nvSpPr>
          <p:cNvPr id="3" name="Subtitle 2"/>
          <p:cNvSpPr>
            <a:spLocks noGrp="1"/>
          </p:cNvSpPr>
          <p:nvPr>
            <p:ph type="subTitle" idx="1"/>
          </p:nvPr>
        </p:nvSpPr>
        <p:spPr/>
        <p:txBody>
          <a:bodyPr/>
          <a:lstStyle/>
          <a:p>
            <a:r>
              <a:rPr lang="en-US" dirty="0" smtClean="0">
                <a:solidFill>
                  <a:schemeClr val="tx2">
                    <a:lumMod val="90000"/>
                  </a:schemeClr>
                </a:solidFill>
              </a:rPr>
              <a:t> </a:t>
            </a:r>
            <a:r>
              <a:rPr lang="en-US" sz="9600" b="1" dirty="0" smtClean="0">
                <a:solidFill>
                  <a:schemeClr val="tx2">
                    <a:lumMod val="90000"/>
                  </a:schemeClr>
                </a:solidFill>
                <a:effectLst>
                  <a:outerShdw blurRad="38100" dist="38100" dir="2700000" algn="tl">
                    <a:srgbClr val="000000">
                      <a:alpha val="43137"/>
                    </a:srgbClr>
                  </a:outerShdw>
                </a:effectLst>
              </a:rPr>
              <a:t>THE END</a:t>
            </a:r>
            <a:endParaRPr lang="en-US" sz="9600" b="1" dirty="0">
              <a:solidFill>
                <a:schemeClr val="tx2">
                  <a:lumMod val="90000"/>
                </a:schemeClr>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p:txBody>
          <a:bodyPr/>
          <a:lstStyle/>
          <a:p>
            <a:r>
              <a:rPr sz="8800" b="1" smtClean="0">
                <a:effectLst>
                  <a:outerShdw blurRad="38100" dist="38100" dir="2700000" algn="tl">
                    <a:srgbClr val="000000">
                      <a:alpha val="43137"/>
                    </a:srgbClr>
                  </a:outerShdw>
                </a:effectLst>
              </a:rPr>
              <a:t>COMING SOON</a:t>
            </a:r>
            <a:endParaRPr lang="en-US" sz="8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1</a:t>
            </a:r>
            <a:r>
              <a:rPr lang="en-US" sz="4400" b="1" baseline="30000" dirty="0" smtClean="0">
                <a:solidFill>
                  <a:srgbClr val="00B0F0"/>
                </a:solidFill>
                <a:effectLst>
                  <a:outerShdw blurRad="38100" dist="38100" dir="2700000" algn="tl">
                    <a:srgbClr val="000000">
                      <a:alpha val="43137"/>
                    </a:srgbClr>
                  </a:outerShdw>
                </a:effectLst>
              </a:rPr>
              <a:t>st</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effectLst>
                  <a:outerShdw blurRad="38100" dist="38100" dir="2700000" algn="tl">
                    <a:srgbClr val="000000">
                      <a:alpha val="43137"/>
                    </a:srgbClr>
                  </a:outerShdw>
                </a:effectLst>
              </a:rPr>
              <a:t>White Horse Rider</a:t>
            </a:r>
            <a:endParaRPr lang="en-US" sz="4400" b="1" dirty="0">
              <a:solidFill>
                <a:srgbClr val="00B0F0"/>
              </a:solidFill>
              <a:effectLst>
                <a:outerShdw blurRad="38100" dist="38100" dir="2700000" algn="tl">
                  <a:srgbClr val="000000">
                    <a:alpha val="43137"/>
                  </a:srgbClr>
                </a:outerShdw>
              </a:effectLst>
            </a:endParaRPr>
          </a:p>
        </p:txBody>
      </p:sp>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effectLst>
                  <a:outerShdw blurRad="38100" dist="38100" dir="2700000" algn="tl">
                    <a:srgbClr val="000000">
                      <a:alpha val="43137"/>
                    </a:srgbClr>
                  </a:outerShdw>
                </a:effectLst>
              </a:rPr>
              <a:t>Who is the rider?</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1000" b="1" u="sng" dirty="0" smtClean="0">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lang="en-US" sz="3200" b="1" dirty="0" smtClean="0">
                <a:solidFill>
                  <a:srgbClr val="FF0000"/>
                </a:solidFill>
                <a:effectLst>
                  <a:outerShdw blurRad="38100" dist="38100" dir="2700000" algn="tl">
                    <a:srgbClr val="000000">
                      <a:alpha val="43137"/>
                    </a:srgbClr>
                  </a:outerShdw>
                </a:effectLst>
              </a:rPr>
              <a:t>Why Anti-Christ</a:t>
            </a:r>
            <a:r>
              <a:rPr lang="en-US" sz="3200" b="1" dirty="0" smtClean="0">
                <a:solidFill>
                  <a:schemeClr val="bg1"/>
                </a:solidFill>
              </a:rPr>
              <a:t>? He will rise to power &amp; prominence during that period &amp; have the same motive to conquer</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lang="en-US" sz="3200" b="1" dirty="0" smtClean="0">
                <a:solidFill>
                  <a:srgbClr val="FF0000"/>
                </a:solidFill>
                <a:effectLst>
                  <a:outerShdw blurRad="38100" dist="38100" dir="2700000" algn="tl">
                    <a:srgbClr val="000000">
                      <a:alpha val="43137"/>
                    </a:srgbClr>
                  </a:outerShdw>
                </a:effectLst>
              </a:rPr>
              <a:t>Uncertainty of Anti-Christ</a:t>
            </a:r>
            <a:r>
              <a:rPr lang="en-US" sz="3200" b="1" dirty="0" smtClean="0">
                <a:solidFill>
                  <a:schemeClr val="bg1"/>
                </a:solidFill>
              </a:rPr>
              <a:t>: Why white? Who crowns him? Is he worthy of such honor?</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chemeClr val="bg1"/>
              </a:solidFill>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200" b="1" dirty="0" smtClean="0">
                <a:solidFill>
                  <a:srgbClr val="FFFF00"/>
                </a:solidFill>
                <a:effectLst>
                  <a:outerShdw blurRad="38100" dist="38100" dir="2700000" algn="tl">
                    <a:srgbClr val="000000">
                      <a:alpha val="43137"/>
                    </a:srgbClr>
                  </a:outerShdw>
                </a:effectLst>
              </a:rPr>
              <a:t>When all other identities are uncertain; it could very well be an ANGEL!</a:t>
            </a: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ssolv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1</a:t>
            </a:r>
            <a:r>
              <a:rPr lang="en-US" sz="4400" b="1" baseline="30000" dirty="0" smtClean="0">
                <a:solidFill>
                  <a:srgbClr val="00B0F0"/>
                </a:solidFill>
                <a:effectLst>
                  <a:outerShdw blurRad="38100" dist="38100" dir="2700000" algn="tl">
                    <a:srgbClr val="000000">
                      <a:alpha val="43137"/>
                    </a:srgbClr>
                  </a:outerShdw>
                </a:effectLst>
              </a:rPr>
              <a:t>st</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effectLst>
                  <a:outerShdw blurRad="38100" dist="38100" dir="2700000" algn="tl">
                    <a:srgbClr val="000000">
                      <a:alpha val="43137"/>
                    </a:srgbClr>
                  </a:outerShdw>
                </a:effectLst>
              </a:rPr>
              <a:t>White Horse Rider</a:t>
            </a:r>
            <a:endParaRPr lang="en-US" sz="4400" b="1" dirty="0">
              <a:solidFill>
                <a:srgbClr val="00B0F0"/>
              </a:solidFill>
              <a:effectLst>
                <a:outerShdw blurRad="38100" dist="38100" dir="2700000" algn="tl">
                  <a:srgbClr val="000000">
                    <a:alpha val="43137"/>
                  </a:srgbClr>
                </a:outerShdw>
              </a:effectLst>
            </a:endParaRPr>
          </a:p>
        </p:txBody>
      </p:sp>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effectLst>
                  <a:outerShdw blurRad="38100" dist="38100" dir="2700000" algn="tl">
                    <a:srgbClr val="000000">
                      <a:alpha val="43137"/>
                    </a:srgbClr>
                  </a:outerShdw>
                </a:effectLst>
              </a:rPr>
              <a:t>What did the rider come on?</a:t>
            </a: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endParaRPr lang="en-US" sz="3600" b="1" dirty="0" smtClean="0">
              <a:effectLst>
                <a:outerShdw blurRad="38100" dist="38100" dir="2700000" algn="tl">
                  <a:srgbClr val="000000">
                    <a:alpha val="43137"/>
                  </a:srgbClr>
                </a:outerShdw>
              </a:effectLst>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A WHITE HORSE!</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1000" b="1" u="sng" dirty="0" smtClean="0">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lang="en-US" sz="3200" b="1" dirty="0" smtClean="0">
                <a:effectLst>
                  <a:outerShdw blurRad="38100" dist="38100" dir="2700000" algn="tl">
                    <a:srgbClr val="000000">
                      <a:alpha val="43137"/>
                    </a:srgbClr>
                  </a:outerShdw>
                </a:effectLst>
              </a:rPr>
              <a:t>WHITE: </a:t>
            </a:r>
            <a:r>
              <a:rPr lang="en-US" sz="3200" b="1" dirty="0" smtClean="0"/>
              <a:t>Prosperity, happiness, triumph</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lang="en-US" sz="3200" b="1" dirty="0" smtClean="0">
                <a:effectLst>
                  <a:outerShdw blurRad="38100" dist="38100" dir="2700000" algn="tl">
                    <a:srgbClr val="000000">
                      <a:alpha val="43137"/>
                    </a:srgbClr>
                  </a:outerShdw>
                </a:effectLst>
              </a:rPr>
              <a:t>HORSE:</a:t>
            </a:r>
            <a:r>
              <a:rPr lang="en-US" sz="3200" b="1" dirty="0" smtClean="0"/>
              <a:t> An animal reserved for war</a:t>
            </a: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dissolv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1</a:t>
            </a:r>
            <a:r>
              <a:rPr lang="en-US" sz="4400" b="1" baseline="30000" dirty="0" smtClean="0">
                <a:solidFill>
                  <a:srgbClr val="00B0F0"/>
                </a:solidFill>
                <a:effectLst>
                  <a:outerShdw blurRad="38100" dist="38100" dir="2700000" algn="tl">
                    <a:srgbClr val="000000">
                      <a:alpha val="43137"/>
                    </a:srgbClr>
                  </a:outerShdw>
                </a:effectLst>
              </a:rPr>
              <a:t>st</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effectLst>
                  <a:outerShdw blurRad="38100" dist="38100" dir="2700000" algn="tl">
                    <a:srgbClr val="000000">
                      <a:alpha val="43137"/>
                    </a:srgbClr>
                  </a:outerShdw>
                </a:effectLst>
              </a:rPr>
              <a:t>White Horse Rider</a:t>
            </a:r>
            <a:endParaRPr lang="en-US" sz="4400" b="1" dirty="0">
              <a:solidFill>
                <a:srgbClr val="00B0F0"/>
              </a:solidFill>
              <a:effectLst>
                <a:outerShdw blurRad="38100" dist="38100" dir="2700000" algn="tl">
                  <a:srgbClr val="000000">
                    <a:alpha val="43137"/>
                  </a:srgbClr>
                </a:outerShdw>
              </a:effectLst>
            </a:endParaRPr>
          </a:p>
        </p:txBody>
      </p:sp>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effectLst>
                  <a:outerShdw blurRad="38100" dist="38100" dir="2700000" algn="tl">
                    <a:srgbClr val="000000">
                      <a:alpha val="43137"/>
                    </a:srgbClr>
                  </a:outerShdw>
                </a:effectLst>
              </a:rPr>
              <a:t>What did the rider carry?</a:t>
            </a: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endParaRPr lang="en-US" sz="3600" b="1" dirty="0" smtClean="0">
              <a:effectLst>
                <a:outerShdw blurRad="38100" dist="38100" dir="2700000" algn="tl">
                  <a:srgbClr val="000000">
                    <a:alpha val="43137"/>
                  </a:srgbClr>
                </a:outerShdw>
              </a:effectLst>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A BOW!</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1000" b="1" u="sng" dirty="0" smtClean="0">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lang="en-US" sz="3200" b="1" dirty="0" smtClean="0">
                <a:effectLst>
                  <a:outerShdw blurRad="38100" dist="38100" dir="2700000" algn="tl">
                    <a:srgbClr val="000000">
                      <a:alpha val="43137"/>
                    </a:srgbClr>
                  </a:outerShdw>
                </a:effectLst>
              </a:rPr>
              <a:t>BOW: A weapon of war; a symbol of military might &amp; power</a:t>
            </a:r>
            <a:endParaRPr lang="en-US" sz="3200" b="1" dirty="0" smtClean="0"/>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1</a:t>
            </a:r>
            <a:r>
              <a:rPr lang="en-US" sz="4400" b="1" baseline="30000" dirty="0" smtClean="0">
                <a:solidFill>
                  <a:srgbClr val="00B0F0"/>
                </a:solidFill>
                <a:effectLst>
                  <a:outerShdw blurRad="38100" dist="38100" dir="2700000" algn="tl">
                    <a:srgbClr val="000000">
                      <a:alpha val="43137"/>
                    </a:srgbClr>
                  </a:outerShdw>
                </a:effectLst>
              </a:rPr>
              <a:t>st</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effectLst>
                  <a:outerShdw blurRad="38100" dist="38100" dir="2700000" algn="tl">
                    <a:srgbClr val="000000">
                      <a:alpha val="43137"/>
                    </a:srgbClr>
                  </a:outerShdw>
                </a:effectLst>
              </a:rPr>
              <a:t>White Horse Rider</a:t>
            </a:r>
            <a:endParaRPr lang="en-US" sz="4400" b="1" dirty="0">
              <a:solidFill>
                <a:srgbClr val="00B0F0"/>
              </a:solidFill>
              <a:effectLst>
                <a:outerShdw blurRad="38100" dist="38100" dir="2700000" algn="tl">
                  <a:srgbClr val="000000">
                    <a:alpha val="43137"/>
                  </a:srgbClr>
                </a:outerShdw>
              </a:effectLst>
            </a:endParaRPr>
          </a:p>
        </p:txBody>
      </p:sp>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effectLst>
                  <a:outerShdw blurRad="38100" dist="38100" dir="2700000" algn="tl">
                    <a:srgbClr val="000000">
                      <a:alpha val="43137"/>
                    </a:srgbClr>
                  </a:outerShdw>
                </a:effectLst>
              </a:rPr>
              <a:t>What did the rider do?</a:t>
            </a: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endParaRPr lang="en-US" sz="1000" b="1" dirty="0" smtClean="0">
              <a:effectLst>
                <a:outerShdw blurRad="38100" dist="38100" dir="2700000" algn="tl">
                  <a:srgbClr val="000000">
                    <a:alpha val="43137"/>
                  </a:srgbClr>
                </a:outerShdw>
              </a:effectLst>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CONQUER!</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1000" b="1" u="sng" dirty="0" smtClean="0">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lang="en-US" sz="3200" b="1" dirty="0" smtClean="0">
                <a:effectLst>
                  <a:outerShdw blurRad="38100" dist="38100" dir="2700000" algn="tl">
                    <a:srgbClr val="000000">
                      <a:alpha val="43137"/>
                    </a:srgbClr>
                  </a:outerShdw>
                </a:effectLst>
              </a:rPr>
              <a:t>CONQUER: To defeat &amp; subdue</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lang="en-US" sz="3200" b="1" dirty="0" smtClean="0">
                <a:effectLst>
                  <a:outerShdw blurRad="38100" dist="38100" dir="2700000" algn="tl">
                    <a:srgbClr val="000000">
                      <a:alpha val="43137"/>
                    </a:srgbClr>
                  </a:outerShdw>
                </a:effectLst>
              </a:rPr>
              <a:t>“Cold War” – No warfare is described so it would seem like a silent, one-sided kind of war. </a:t>
            </a:r>
            <a:endParaRPr lang="en-US" sz="3200" b="1" dirty="0" smtClean="0"/>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dissolv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2</a:t>
            </a:r>
            <a:r>
              <a:rPr lang="en-US" sz="4400" b="1" baseline="30000" dirty="0" smtClean="0">
                <a:solidFill>
                  <a:srgbClr val="00B0F0"/>
                </a:solidFill>
                <a:effectLst>
                  <a:outerShdw blurRad="38100" dist="38100" dir="2700000" algn="tl">
                    <a:srgbClr val="000000">
                      <a:alpha val="43137"/>
                    </a:srgbClr>
                  </a:outerShdw>
                </a:effectLst>
              </a:rPr>
              <a:t>nd</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solidFill>
                  <a:srgbClr val="FF0000"/>
                </a:solidFill>
                <a:effectLst>
                  <a:outerShdw blurRad="38100" dist="38100" dir="2700000" algn="tl">
                    <a:srgbClr val="000000">
                      <a:alpha val="43137"/>
                    </a:srgbClr>
                  </a:outerShdw>
                </a:effectLst>
              </a:rPr>
              <a:t>Red Horse Rider</a:t>
            </a:r>
            <a:endParaRPr lang="en-US" sz="4400" b="1" dirty="0">
              <a:solidFill>
                <a:srgbClr val="FF0000"/>
              </a:solidFill>
              <a:effectLst>
                <a:outerShdw blurRad="38100" dist="38100" dir="2700000" algn="tl">
                  <a:srgbClr val="000000">
                    <a:alpha val="43137"/>
                  </a:srgbClr>
                </a:outerShdw>
              </a:effectLst>
            </a:endParaRPr>
          </a:p>
        </p:txBody>
      </p:sp>
      <p:pic>
        <p:nvPicPr>
          <p:cNvPr id="54278" name="Picture 6" descr="http://prophesite.files.wordpress.com/2011/06/the-red-horse.jpg"/>
          <p:cNvPicPr>
            <a:picLocks noChangeAspect="1" noChangeArrowheads="1"/>
          </p:cNvPicPr>
          <p:nvPr/>
        </p:nvPicPr>
        <p:blipFill>
          <a:blip r:embed="rId2" cstate="print"/>
          <a:srcRect/>
          <a:stretch>
            <a:fillRect/>
          </a:stretch>
        </p:blipFill>
        <p:spPr bwMode="auto">
          <a:xfrm>
            <a:off x="990600" y="1143000"/>
            <a:ext cx="7163106" cy="54102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effectLst>
                  <a:outerShdw blurRad="38100" dist="38100" dir="2700000" algn="tl">
                    <a:srgbClr val="000000">
                      <a:alpha val="43137"/>
                    </a:srgbClr>
                  </a:outerShdw>
                </a:effectLst>
              </a:rPr>
              <a:t>What did the rider come on?</a:t>
            </a: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endParaRPr lang="en-US" sz="1000" b="1" dirty="0" smtClean="0">
              <a:effectLst>
                <a:outerShdw blurRad="38100" dist="38100" dir="2700000" algn="tl">
                  <a:srgbClr val="000000">
                    <a:alpha val="43137"/>
                  </a:srgbClr>
                </a:outerShdw>
              </a:effectLst>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solidFill>
                  <a:srgbClr val="FF0000"/>
                </a:solidFill>
                <a:effectLst>
                  <a:outerShdw blurRad="38100" dist="38100" dir="2700000" algn="tl">
                    <a:srgbClr val="000000">
                      <a:alpha val="43137"/>
                    </a:srgbClr>
                  </a:outerShdw>
                </a:effectLst>
              </a:rPr>
              <a:t>A RED HORSE!</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1000" b="1" u="sng" dirty="0" smtClean="0">
              <a:effectLst>
                <a:outerShdw blurRad="38100" dist="38100" dir="2700000" algn="tl">
                  <a:srgbClr val="000000">
                    <a:alpha val="43137"/>
                  </a:srgbClr>
                </a:outerShdw>
              </a:effectLst>
            </a:endParaRPr>
          </a:p>
          <a:p>
            <a:pPr marL="274320" lvl="0" indent="-274320" algn="ctr">
              <a:spcBef>
                <a:spcPts val="600"/>
              </a:spcBef>
              <a:buClr>
                <a:schemeClr val="accent2"/>
              </a:buClr>
              <a:buSzPct val="85000"/>
              <a:defRPr/>
            </a:pPr>
            <a:r>
              <a:rPr lang="en-US" sz="3200" b="1" dirty="0" smtClean="0">
                <a:solidFill>
                  <a:srgbClr val="FF0000"/>
                </a:solidFill>
                <a:effectLst>
                  <a:outerShdw blurRad="38100" dist="38100" dir="2700000" algn="tl">
                    <a:srgbClr val="000000">
                      <a:alpha val="43137"/>
                    </a:srgbClr>
                  </a:outerShdw>
                </a:effectLst>
              </a:rPr>
              <a:t>RED: Bloodshed</a:t>
            </a:r>
            <a:r>
              <a:rPr lang="en-US" sz="3200" b="1" dirty="0" smtClean="0">
                <a:effectLst>
                  <a:outerShdw blurRad="38100" dist="38100" dir="2700000" algn="tl">
                    <a:srgbClr val="000000">
                      <a:alpha val="43137"/>
                    </a:srgbClr>
                  </a:outerShdw>
                </a:effectLst>
              </a:rPr>
              <a:t> </a:t>
            </a:r>
          </a:p>
          <a:p>
            <a:pPr marL="274320" lvl="0" indent="-274320" algn="ctr">
              <a:spcBef>
                <a:spcPts val="600"/>
              </a:spcBef>
              <a:buClr>
                <a:schemeClr val="accent2"/>
              </a:buClr>
              <a:buSzPct val="85000"/>
              <a:defRPr/>
            </a:pPr>
            <a:r>
              <a:rPr lang="en-US" sz="3200" b="1" u="sng" dirty="0" smtClean="0">
                <a:effectLst>
                  <a:outerShdw blurRad="38100" dist="38100" dir="2700000" algn="tl">
                    <a:srgbClr val="000000">
                      <a:alpha val="43137"/>
                    </a:srgbClr>
                  </a:outerShdw>
                </a:effectLst>
              </a:rPr>
              <a:t>What did the rider carry?</a:t>
            </a:r>
          </a:p>
          <a:p>
            <a:pPr marL="274320" lvl="0" indent="-274320" algn="ctr">
              <a:spcBef>
                <a:spcPts val="600"/>
              </a:spcBef>
              <a:buClr>
                <a:schemeClr val="accent2"/>
              </a:buClr>
              <a:buSzPct val="85000"/>
              <a:defRPr/>
            </a:pPr>
            <a:endParaRPr lang="en-US" sz="900" b="1" dirty="0" smtClean="0">
              <a:effectLst>
                <a:outerShdw blurRad="38100" dist="38100" dir="2700000" algn="tl">
                  <a:srgbClr val="000000">
                    <a:alpha val="43137"/>
                  </a:srgbClr>
                </a:outerShdw>
              </a:effectLst>
            </a:endParaRPr>
          </a:p>
          <a:p>
            <a:pPr marL="274320" lvl="0" indent="-274320" algn="ctr">
              <a:spcBef>
                <a:spcPts val="600"/>
              </a:spcBef>
              <a:buClr>
                <a:schemeClr val="accent2"/>
              </a:buClr>
              <a:buSzPct val="85000"/>
              <a:defRPr/>
            </a:pPr>
            <a:r>
              <a:rPr lang="en-US" sz="3200" b="1" dirty="0" smtClean="0">
                <a:solidFill>
                  <a:srgbClr val="FF0000"/>
                </a:solidFill>
                <a:effectLst>
                  <a:outerShdw blurRad="38100" dist="38100" dir="2700000" algn="tl">
                    <a:srgbClr val="000000">
                      <a:alpha val="43137"/>
                    </a:srgbClr>
                  </a:outerShdw>
                </a:effectLst>
              </a:rPr>
              <a:t>A GREAT SWORD!</a:t>
            </a:r>
          </a:p>
          <a:p>
            <a:pPr marL="274320" lvl="0" indent="-274320">
              <a:spcBef>
                <a:spcPts val="600"/>
              </a:spcBef>
              <a:buClr>
                <a:schemeClr val="accent2"/>
              </a:buClr>
              <a:buSzPct val="85000"/>
              <a:defRPr/>
            </a:pPr>
            <a:endParaRPr lang="en-US" sz="900" b="1" u="sng" dirty="0" smtClean="0">
              <a:effectLst>
                <a:outerShdw blurRad="38100" dist="38100" dir="2700000" algn="tl">
                  <a:srgbClr val="000000">
                    <a:alpha val="43137"/>
                  </a:srgbClr>
                </a:outerShdw>
              </a:effectLst>
            </a:endParaRPr>
          </a:p>
          <a:p>
            <a:pPr marL="274320" lvl="0" indent="-274320" algn="ctr">
              <a:spcBef>
                <a:spcPts val="600"/>
              </a:spcBef>
              <a:buClr>
                <a:schemeClr val="accent2"/>
              </a:buClr>
              <a:buSzPct val="85000"/>
              <a:defRPr/>
            </a:pPr>
            <a:r>
              <a:rPr lang="en-US" sz="2800" b="1" dirty="0" smtClean="0">
                <a:solidFill>
                  <a:srgbClr val="FF0000"/>
                </a:solidFill>
                <a:effectLst>
                  <a:outerShdw blurRad="38100" dist="38100" dir="2700000" algn="tl">
                    <a:srgbClr val="000000">
                      <a:alpha val="43137"/>
                    </a:srgbClr>
                  </a:outerShdw>
                </a:effectLst>
              </a:rPr>
              <a:t>SWORD: Death, murder, carnage</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2</a:t>
            </a:r>
            <a:r>
              <a:rPr lang="en-US" sz="4400" b="1" baseline="30000" dirty="0" smtClean="0">
                <a:solidFill>
                  <a:srgbClr val="00B0F0"/>
                </a:solidFill>
                <a:effectLst>
                  <a:outerShdw blurRad="38100" dist="38100" dir="2700000" algn="tl">
                    <a:srgbClr val="000000">
                      <a:alpha val="43137"/>
                    </a:srgbClr>
                  </a:outerShdw>
                </a:effectLst>
              </a:rPr>
              <a:t>nd</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solidFill>
                  <a:srgbClr val="FF0000"/>
                </a:solidFill>
                <a:effectLst>
                  <a:outerShdw blurRad="38100" dist="38100" dir="2700000" algn="tl">
                    <a:srgbClr val="000000">
                      <a:alpha val="43137"/>
                    </a:srgbClr>
                  </a:outerShdw>
                </a:effectLst>
              </a:rPr>
              <a:t>Red Horse Rider</a:t>
            </a:r>
            <a:endParaRPr lang="en-US" sz="44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dissolv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dissolve">
                                      <p:cBhvr>
                                        <p:cTn id="3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effectLst>
                  <a:outerShdw blurRad="38100" dist="38100" dir="2700000" algn="tl">
                    <a:srgbClr val="000000">
                      <a:alpha val="43137"/>
                    </a:srgbClr>
                  </a:outerShdw>
                </a:effectLst>
              </a:rPr>
              <a:t>What did the rider do?</a:t>
            </a: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endParaRPr lang="en-US" sz="1000" b="1" dirty="0" smtClean="0">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solidFill>
                  <a:srgbClr val="FF0000"/>
                </a:solidFill>
                <a:effectLst>
                  <a:outerShdw blurRad="38100" dist="38100" dir="2700000" algn="tl">
                    <a:srgbClr val="000000">
                      <a:alpha val="43137"/>
                    </a:srgbClr>
                  </a:outerShdw>
                </a:effectLst>
              </a:rPr>
              <a:t>He removes peace from the earth &amp; people will begin to war against each other. People will slaughter each other.</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2</a:t>
            </a:r>
            <a:r>
              <a:rPr lang="en-US" sz="4400" b="1" baseline="30000" dirty="0" smtClean="0">
                <a:solidFill>
                  <a:srgbClr val="00B0F0"/>
                </a:solidFill>
                <a:effectLst>
                  <a:outerShdw blurRad="38100" dist="38100" dir="2700000" algn="tl">
                    <a:srgbClr val="000000">
                      <a:alpha val="43137"/>
                    </a:srgbClr>
                  </a:outerShdw>
                </a:effectLst>
              </a:rPr>
              <a:t>nd</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solidFill>
                  <a:srgbClr val="FF0000"/>
                </a:solidFill>
                <a:effectLst>
                  <a:outerShdw blurRad="38100" dist="38100" dir="2700000" algn="tl">
                    <a:srgbClr val="000000">
                      <a:alpha val="43137"/>
                    </a:srgbClr>
                  </a:outerShdw>
                </a:effectLst>
              </a:rPr>
              <a:t>Red Horse Rider</a:t>
            </a:r>
            <a:endParaRPr lang="en-US" sz="44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rayhardee.com/wp-content/uploads/FOUR-HORSES.jpg"/>
          <p:cNvPicPr>
            <a:picLocks noChangeAspect="1" noChangeArrowheads="1"/>
          </p:cNvPicPr>
          <p:nvPr/>
        </p:nvPicPr>
        <p:blipFill>
          <a:blip r:embed="rId2" cstate="print"/>
          <a:srcRect/>
          <a:stretch>
            <a:fillRect/>
          </a:stretch>
        </p:blipFill>
        <p:spPr bwMode="auto">
          <a:xfrm>
            <a:off x="762000" y="609600"/>
            <a:ext cx="7797800" cy="5848351"/>
          </a:xfrm>
          <a:prstGeom prst="rect">
            <a:avLst/>
          </a:prstGeom>
          <a:noFill/>
        </p:spPr>
      </p:pic>
      <p:sp>
        <p:nvSpPr>
          <p:cNvPr id="4" name="TextBox 3"/>
          <p:cNvSpPr txBox="1"/>
          <p:nvPr/>
        </p:nvSpPr>
        <p:spPr>
          <a:xfrm>
            <a:off x="2667000" y="609600"/>
            <a:ext cx="3962400" cy="830997"/>
          </a:xfrm>
          <a:prstGeom prst="rect">
            <a:avLst/>
          </a:prstGeom>
          <a:noFill/>
        </p:spPr>
        <p:txBody>
          <a:bodyPr wrap="square" rtlCol="0">
            <a:spAutoFit/>
          </a:bodyPr>
          <a:lstStyle/>
          <a:p>
            <a:pPr algn="ctr"/>
            <a:r>
              <a:rPr lang="en-US" sz="4800" b="1" dirty="0" smtClean="0">
                <a:solidFill>
                  <a:schemeClr val="tx2"/>
                </a:solidFill>
                <a:effectLst>
                  <a:outerShdw blurRad="38100" dist="38100" dir="2700000" algn="tl">
                    <a:srgbClr val="000000">
                      <a:alpha val="43137"/>
                    </a:srgbClr>
                  </a:outerShdw>
                </a:effectLst>
              </a:rPr>
              <a:t>4 RIDERS</a:t>
            </a:r>
            <a:endParaRPr lang="en-US" sz="4800" b="1" dirty="0">
              <a:solidFill>
                <a:schemeClr val="tx2"/>
              </a:solidFill>
              <a:effectLst>
                <a:outerShdw blurRad="38100" dist="38100" dir="2700000" algn="tl">
                  <a:srgbClr val="000000">
                    <a:alpha val="43137"/>
                  </a:srgbClr>
                </a:outerShdw>
              </a:effectLs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3</a:t>
            </a:r>
            <a:r>
              <a:rPr lang="en-US" sz="4400" b="1" baseline="30000" dirty="0" smtClean="0">
                <a:solidFill>
                  <a:srgbClr val="00B0F0"/>
                </a:solidFill>
                <a:effectLst>
                  <a:outerShdw blurRad="38100" dist="38100" dir="2700000" algn="tl">
                    <a:srgbClr val="000000">
                      <a:alpha val="43137"/>
                    </a:srgbClr>
                  </a:outerShdw>
                </a:effectLst>
              </a:rPr>
              <a:t>rd</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solidFill>
                  <a:schemeClr val="bg1"/>
                </a:solidFill>
                <a:effectLst>
                  <a:outerShdw blurRad="38100" dist="38100" dir="2700000" algn="tl">
                    <a:srgbClr val="000000">
                      <a:alpha val="43137"/>
                    </a:srgbClr>
                  </a:outerShdw>
                </a:effectLst>
              </a:rPr>
              <a:t>Black Horse Rider</a:t>
            </a:r>
            <a:endParaRPr lang="en-US" sz="4400" b="1" dirty="0">
              <a:solidFill>
                <a:schemeClr val="bg1"/>
              </a:solidFill>
              <a:effectLst>
                <a:outerShdw blurRad="38100" dist="38100" dir="2700000" algn="tl">
                  <a:srgbClr val="000000">
                    <a:alpha val="43137"/>
                  </a:srgbClr>
                </a:outerShdw>
              </a:effectLst>
            </a:endParaRPr>
          </a:p>
        </p:txBody>
      </p:sp>
      <p:pic>
        <p:nvPicPr>
          <p:cNvPr id="61442" name="Picture 2" descr="http://nationalvoicesite.com/black-horse-rider-apocalyps.gif"/>
          <p:cNvPicPr>
            <a:picLocks noChangeAspect="1" noChangeArrowheads="1"/>
          </p:cNvPicPr>
          <p:nvPr/>
        </p:nvPicPr>
        <p:blipFill>
          <a:blip r:embed="rId2" cstate="print"/>
          <a:srcRect/>
          <a:stretch>
            <a:fillRect/>
          </a:stretch>
        </p:blipFill>
        <p:spPr bwMode="auto">
          <a:xfrm>
            <a:off x="1905000" y="990600"/>
            <a:ext cx="5029200" cy="54379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3</a:t>
            </a:r>
            <a:r>
              <a:rPr lang="en-US" sz="4400" b="1" baseline="30000" dirty="0" smtClean="0">
                <a:solidFill>
                  <a:srgbClr val="00B0F0"/>
                </a:solidFill>
                <a:effectLst>
                  <a:outerShdw blurRad="38100" dist="38100" dir="2700000" algn="tl">
                    <a:srgbClr val="000000">
                      <a:alpha val="43137"/>
                    </a:srgbClr>
                  </a:outerShdw>
                </a:effectLst>
              </a:rPr>
              <a:t>rd</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solidFill>
                  <a:schemeClr val="bg1"/>
                </a:solidFill>
                <a:effectLst>
                  <a:outerShdw blurRad="38100" dist="38100" dir="2700000" algn="tl">
                    <a:srgbClr val="000000">
                      <a:alpha val="43137"/>
                    </a:srgbClr>
                  </a:outerShdw>
                </a:effectLst>
              </a:rPr>
              <a:t>Black Horse Rider</a:t>
            </a:r>
            <a:endParaRPr lang="en-US" sz="4400" b="1" dirty="0">
              <a:solidFill>
                <a:schemeClr val="bg1"/>
              </a:solidFill>
              <a:effectLst>
                <a:outerShdw blurRad="38100" dist="38100" dir="2700000" algn="tl">
                  <a:srgbClr val="000000">
                    <a:alpha val="43137"/>
                  </a:srgbClr>
                </a:outerShdw>
              </a:effectLst>
            </a:endParaRPr>
          </a:p>
        </p:txBody>
      </p:sp>
      <p:sp>
        <p:nvSpPr>
          <p:cNvPr id="6" name="Rectangle 1027"/>
          <p:cNvSpPr txBox="1">
            <a:spLocks noChangeArrowheads="1"/>
          </p:cNvSpPr>
          <p:nvPr/>
        </p:nvSpPr>
        <p:spPr>
          <a:xfrm>
            <a:off x="457200" y="15240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effectLst>
                  <a:outerShdw blurRad="38100" dist="38100" dir="2700000" algn="tl">
                    <a:srgbClr val="000000">
                      <a:alpha val="43137"/>
                    </a:srgbClr>
                  </a:outerShdw>
                </a:effectLst>
              </a:rPr>
              <a:t>What did the rider come on?</a:t>
            </a: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endParaRPr lang="en-US" sz="1000" b="1" dirty="0" smtClean="0">
              <a:effectLst>
                <a:outerShdw blurRad="38100" dist="38100" dir="2700000" algn="tl">
                  <a:srgbClr val="000000">
                    <a:alpha val="43137"/>
                  </a:srgbClr>
                </a:outerShdw>
              </a:effectLst>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solidFill>
                  <a:schemeClr val="bg1"/>
                </a:solidFill>
                <a:effectLst>
                  <a:outerShdw blurRad="38100" dist="38100" dir="2700000" algn="tl">
                    <a:srgbClr val="000000">
                      <a:alpha val="43137"/>
                    </a:srgbClr>
                  </a:outerShdw>
                </a:effectLst>
              </a:rPr>
              <a:t>A BLACK HORSE!</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1000" b="1" u="sng" dirty="0" smtClean="0">
              <a:solidFill>
                <a:schemeClr val="bg1"/>
              </a:solidFill>
              <a:effectLst>
                <a:outerShdw blurRad="38100" dist="38100" dir="2700000" algn="tl">
                  <a:srgbClr val="000000">
                    <a:alpha val="43137"/>
                  </a:srgbClr>
                </a:outerShdw>
              </a:effectLst>
            </a:endParaRPr>
          </a:p>
          <a:p>
            <a:pPr marL="274320" lvl="0" indent="-274320" algn="ctr">
              <a:spcBef>
                <a:spcPts val="600"/>
              </a:spcBef>
              <a:buClr>
                <a:schemeClr val="accent2"/>
              </a:buClr>
              <a:buSzPct val="85000"/>
              <a:defRPr/>
            </a:pPr>
            <a:r>
              <a:rPr lang="en-US" sz="3200" b="1" dirty="0" smtClean="0">
                <a:solidFill>
                  <a:schemeClr val="bg1"/>
                </a:solidFill>
                <a:effectLst>
                  <a:outerShdw blurRad="38100" dist="38100" dir="2700000" algn="tl">
                    <a:srgbClr val="000000">
                      <a:alpha val="43137"/>
                    </a:srgbClr>
                  </a:outerShdw>
                </a:effectLst>
              </a:rPr>
              <a:t>BLACK: Doom, Gloom, Hardships </a:t>
            </a:r>
          </a:p>
          <a:p>
            <a:pPr marL="274320" lvl="0" indent="-274320" algn="ctr">
              <a:spcBef>
                <a:spcPts val="600"/>
              </a:spcBef>
              <a:buClr>
                <a:schemeClr val="accent2"/>
              </a:buClr>
              <a:buSzPct val="85000"/>
              <a:defRPr/>
            </a:pPr>
            <a:r>
              <a:rPr lang="en-US" sz="3200" b="1" u="sng" dirty="0" smtClean="0">
                <a:effectLst>
                  <a:outerShdw blurRad="38100" dist="38100" dir="2700000" algn="tl">
                    <a:srgbClr val="000000">
                      <a:alpha val="43137"/>
                    </a:srgbClr>
                  </a:outerShdw>
                </a:effectLst>
              </a:rPr>
              <a:t>What did the rider carry?</a:t>
            </a:r>
          </a:p>
          <a:p>
            <a:pPr marL="274320" lvl="0" indent="-274320" algn="ctr">
              <a:spcBef>
                <a:spcPts val="600"/>
              </a:spcBef>
              <a:buClr>
                <a:schemeClr val="accent2"/>
              </a:buClr>
              <a:buSzPct val="85000"/>
              <a:defRPr/>
            </a:pPr>
            <a:endParaRPr lang="en-US" sz="900" b="1" dirty="0" smtClean="0">
              <a:effectLst>
                <a:outerShdw blurRad="38100" dist="38100" dir="2700000" algn="tl">
                  <a:srgbClr val="000000">
                    <a:alpha val="43137"/>
                  </a:srgbClr>
                </a:outerShdw>
              </a:effectLst>
            </a:endParaRPr>
          </a:p>
          <a:p>
            <a:pPr marL="274320" lvl="0" indent="-274320" algn="ctr">
              <a:spcBef>
                <a:spcPts val="600"/>
              </a:spcBef>
              <a:buClr>
                <a:schemeClr val="accent2"/>
              </a:buClr>
              <a:buSzPct val="85000"/>
              <a:defRPr/>
            </a:pPr>
            <a:r>
              <a:rPr lang="en-US" sz="3200" b="1" dirty="0" smtClean="0">
                <a:solidFill>
                  <a:schemeClr val="bg1"/>
                </a:solidFill>
                <a:effectLst>
                  <a:outerShdw blurRad="38100" dist="38100" dir="2700000" algn="tl">
                    <a:srgbClr val="000000">
                      <a:alpha val="43137"/>
                    </a:srgbClr>
                  </a:outerShdw>
                </a:effectLst>
              </a:rPr>
              <a:t>A SCALE!</a:t>
            </a:r>
          </a:p>
          <a:p>
            <a:pPr marL="274320" lvl="0" indent="-274320">
              <a:spcBef>
                <a:spcPts val="600"/>
              </a:spcBef>
              <a:buClr>
                <a:schemeClr val="accent2"/>
              </a:buClr>
              <a:buSzPct val="85000"/>
              <a:defRPr/>
            </a:pPr>
            <a:endParaRPr lang="en-US" sz="900" b="1" u="sng" dirty="0" smtClean="0">
              <a:solidFill>
                <a:schemeClr val="bg1"/>
              </a:solidFill>
              <a:effectLst>
                <a:outerShdw blurRad="38100" dist="38100" dir="2700000" algn="tl">
                  <a:srgbClr val="000000">
                    <a:alpha val="43137"/>
                  </a:srgbClr>
                </a:outerShdw>
              </a:effectLst>
            </a:endParaRPr>
          </a:p>
          <a:p>
            <a:pPr marL="274320" lvl="0" indent="-274320" algn="ctr">
              <a:spcBef>
                <a:spcPts val="600"/>
              </a:spcBef>
              <a:buClr>
                <a:schemeClr val="accent2"/>
              </a:buClr>
              <a:buSzPct val="85000"/>
              <a:defRPr/>
            </a:pPr>
            <a:r>
              <a:rPr lang="en-US" sz="2800" b="1" dirty="0" smtClean="0">
                <a:solidFill>
                  <a:schemeClr val="bg1"/>
                </a:solidFill>
                <a:effectLst>
                  <a:outerShdw blurRad="38100" dist="38100" dir="2700000" algn="tl">
                    <a:srgbClr val="000000">
                      <a:alpha val="43137"/>
                    </a:srgbClr>
                  </a:outerShdw>
                </a:effectLst>
              </a:rPr>
              <a:t>SCALE: Famine, Starvation</a:t>
            </a:r>
            <a:endParaRPr lang="en-US" sz="3200" b="1" dirty="0" smtClean="0">
              <a:solidFill>
                <a:schemeClr val="bg1"/>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dissolv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dissolve">
                                      <p:cBhvr>
                                        <p:cTn id="3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6"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600" dirty="0" smtClean="0">
                <a:effectLst>
                  <a:outerShdw blurRad="38100" dist="38100" dir="2700000" algn="tl">
                    <a:srgbClr val="000000">
                      <a:alpha val="43137"/>
                    </a:srgbClr>
                  </a:outerShdw>
                </a:effectLst>
              </a:rPr>
              <a:t>There are two (2) important events which will transpire at the rapture:</a:t>
            </a:r>
          </a:p>
          <a:p>
            <a:pPr>
              <a:buNone/>
            </a:pPr>
            <a:endParaRPr lang="en-US" sz="3600" dirty="0" smtClean="0">
              <a:effectLst>
                <a:outerShdw blurRad="38100" dist="38100" dir="2700000" algn="tl">
                  <a:srgbClr val="000000">
                    <a:alpha val="43137"/>
                  </a:srgbClr>
                </a:outerShdw>
              </a:effectLst>
            </a:endParaRPr>
          </a:p>
          <a:p>
            <a:pPr marL="742950" indent="-742950">
              <a:buFont typeface="Wingdings"/>
              <a:buChar char=""/>
            </a:pPr>
            <a:r>
              <a:rPr lang="en-US" sz="3600" dirty="0" smtClean="0">
                <a:effectLst>
                  <a:outerShdw blurRad="38100" dist="38100" dir="2700000" algn="tl">
                    <a:srgbClr val="000000">
                      <a:alpha val="43137"/>
                    </a:srgbClr>
                  </a:outerShdw>
                </a:effectLst>
              </a:rPr>
              <a:t>Resurrection of the dead saints</a:t>
            </a:r>
          </a:p>
          <a:p>
            <a:pPr marL="742950" indent="-742950">
              <a:buNone/>
            </a:pPr>
            <a:endParaRPr lang="en-US" sz="3600" dirty="0" smtClean="0">
              <a:effectLst>
                <a:outerShdw blurRad="38100" dist="38100" dir="2700000" algn="tl">
                  <a:srgbClr val="000000">
                    <a:alpha val="43137"/>
                  </a:srgbClr>
                </a:outerShdw>
              </a:effectLst>
            </a:endParaRPr>
          </a:p>
          <a:p>
            <a:pPr marL="742950" indent="-742950">
              <a:buFont typeface="Wingdings"/>
              <a:buChar char=""/>
            </a:pPr>
            <a:r>
              <a:rPr lang="en-US" sz="3600" dirty="0" smtClean="0">
                <a:effectLst>
                  <a:outerShdw blurRad="38100" dist="38100" dir="2700000" algn="tl">
                    <a:srgbClr val="000000">
                      <a:alpha val="43137"/>
                    </a:srgbClr>
                  </a:outerShdw>
                </a:effectLst>
                <a:sym typeface="Wingdings"/>
              </a:rPr>
              <a:t>Transformation of the living saints</a:t>
            </a:r>
          </a:p>
          <a:p>
            <a:pPr marL="742950" indent="-742950">
              <a:buNone/>
            </a:pPr>
            <a:endParaRPr lang="en-US" sz="3600" dirty="0" smtClean="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pPr algn="ctr"/>
            <a:r>
              <a:rPr sz="7200" b="1" smtClean="0">
                <a:solidFill>
                  <a:srgbClr val="FFFF00"/>
                </a:solidFill>
                <a:effectLst>
                  <a:outerShdw blurRad="38100" dist="38100" dir="2700000" algn="tl">
                    <a:srgbClr val="000000">
                      <a:alpha val="43137"/>
                    </a:srgbClr>
                  </a:outerShdw>
                </a:effectLst>
              </a:rPr>
              <a:t>THE RAPTURE</a:t>
            </a:r>
            <a:endParaRPr lang="en-US" sz="7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3</a:t>
            </a:r>
            <a:r>
              <a:rPr lang="en-US" sz="4400" b="1" baseline="30000" dirty="0" smtClean="0">
                <a:solidFill>
                  <a:srgbClr val="00B0F0"/>
                </a:solidFill>
                <a:effectLst>
                  <a:outerShdw blurRad="38100" dist="38100" dir="2700000" algn="tl">
                    <a:srgbClr val="000000">
                      <a:alpha val="43137"/>
                    </a:srgbClr>
                  </a:outerShdw>
                </a:effectLst>
              </a:rPr>
              <a:t>rd</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solidFill>
                  <a:schemeClr val="bg1"/>
                </a:solidFill>
                <a:effectLst>
                  <a:outerShdw blurRad="38100" dist="38100" dir="2700000" algn="tl">
                    <a:srgbClr val="000000">
                      <a:alpha val="43137"/>
                    </a:srgbClr>
                  </a:outerShdw>
                </a:effectLst>
              </a:rPr>
              <a:t>Black Horse Rider</a:t>
            </a:r>
            <a:endParaRPr lang="en-US" sz="4400" b="1" dirty="0">
              <a:solidFill>
                <a:schemeClr val="bg1"/>
              </a:solidFill>
              <a:effectLst>
                <a:outerShdw blurRad="38100" dist="38100" dir="2700000" algn="tl">
                  <a:srgbClr val="000000">
                    <a:alpha val="43137"/>
                  </a:srgbClr>
                </a:outerShdw>
              </a:effectLst>
            </a:endParaRPr>
          </a:p>
        </p:txBody>
      </p:sp>
      <p:sp>
        <p:nvSpPr>
          <p:cNvPr id="7" name="Rectangle 1027"/>
          <p:cNvSpPr txBox="1">
            <a:spLocks noChangeArrowheads="1"/>
          </p:cNvSpPr>
          <p:nvPr/>
        </p:nvSpPr>
        <p:spPr>
          <a:xfrm>
            <a:off x="457200" y="15240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effectLst>
                  <a:outerShdw blurRad="38100" dist="38100" dir="2700000" algn="tl">
                    <a:srgbClr val="000000">
                      <a:alpha val="43137"/>
                    </a:srgbClr>
                  </a:outerShdw>
                </a:effectLst>
              </a:rPr>
              <a:t>What did the rider do?</a:t>
            </a: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endParaRPr lang="en-US" sz="1000" b="1" dirty="0" smtClean="0">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solidFill>
                  <a:schemeClr val="bg1"/>
                </a:solidFill>
                <a:effectLst>
                  <a:outerShdw blurRad="38100" dist="38100" dir="2700000" algn="tl">
                    <a:srgbClr val="000000">
                      <a:alpha val="43137"/>
                    </a:srgbClr>
                  </a:outerShdw>
                </a:effectLst>
              </a:rPr>
              <a:t>He brings famine to the land which normally follows war. An announcement is made of how food will be rationed. (Normally a denarius was a day’s wages for a rural worker &amp; it could buy 10 quarts of wheat or 30 quarts of barley)</a:t>
            </a:r>
            <a:endParaRPr lang="en-US" sz="3200" b="1" dirty="0" smtClean="0">
              <a:solidFill>
                <a:schemeClr val="bg1"/>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7"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3</a:t>
            </a:r>
            <a:r>
              <a:rPr lang="en-US" sz="4400" b="1" baseline="30000" dirty="0" smtClean="0">
                <a:solidFill>
                  <a:srgbClr val="00B0F0"/>
                </a:solidFill>
                <a:effectLst>
                  <a:outerShdw blurRad="38100" dist="38100" dir="2700000" algn="tl">
                    <a:srgbClr val="000000">
                      <a:alpha val="43137"/>
                    </a:srgbClr>
                  </a:outerShdw>
                </a:effectLst>
              </a:rPr>
              <a:t>rd</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solidFill>
                  <a:schemeClr val="bg1"/>
                </a:solidFill>
                <a:effectLst>
                  <a:outerShdw blurRad="38100" dist="38100" dir="2700000" algn="tl">
                    <a:srgbClr val="000000">
                      <a:alpha val="43137"/>
                    </a:srgbClr>
                  </a:outerShdw>
                </a:effectLst>
              </a:rPr>
              <a:t>Black Horse Rider</a:t>
            </a:r>
            <a:endParaRPr lang="en-US" sz="4400" b="1" dirty="0">
              <a:solidFill>
                <a:schemeClr val="bg1"/>
              </a:solidFill>
              <a:effectLst>
                <a:outerShdw blurRad="38100" dist="38100" dir="2700000" algn="tl">
                  <a:srgbClr val="000000">
                    <a:alpha val="43137"/>
                  </a:srgbClr>
                </a:outerShdw>
              </a:effectLst>
            </a:endParaRPr>
          </a:p>
        </p:txBody>
      </p:sp>
      <p:sp>
        <p:nvSpPr>
          <p:cNvPr id="7" name="Rectangle 1027"/>
          <p:cNvSpPr txBox="1">
            <a:spLocks noChangeArrowheads="1"/>
          </p:cNvSpPr>
          <p:nvPr/>
        </p:nvSpPr>
        <p:spPr>
          <a:xfrm>
            <a:off x="457200" y="15240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endParaRPr lang="en-US" sz="1000" b="1" dirty="0" smtClean="0">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solidFill>
                  <a:schemeClr val="bg1"/>
                </a:solidFill>
                <a:effectLst>
                  <a:outerShdw blurRad="38100" dist="38100" dir="2700000" algn="tl">
                    <a:srgbClr val="000000">
                      <a:alpha val="43137"/>
                    </a:srgbClr>
                  </a:outerShdw>
                </a:effectLst>
              </a:rPr>
              <a:t>Under these famine conditions the same wage will buy only 1 quart of wheat &amp; 3 quarts of barley.) There will be one tenth the normal supply of food.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3</a:t>
            </a:r>
            <a:r>
              <a:rPr lang="en-US" sz="4400" b="1" baseline="30000" dirty="0" smtClean="0">
                <a:solidFill>
                  <a:srgbClr val="00B0F0"/>
                </a:solidFill>
                <a:effectLst>
                  <a:outerShdw blurRad="38100" dist="38100" dir="2700000" algn="tl">
                    <a:srgbClr val="000000">
                      <a:alpha val="43137"/>
                    </a:srgbClr>
                  </a:outerShdw>
                </a:effectLst>
              </a:rPr>
              <a:t>rd</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solidFill>
                  <a:schemeClr val="bg1"/>
                </a:solidFill>
                <a:effectLst>
                  <a:outerShdw blurRad="38100" dist="38100" dir="2700000" algn="tl">
                    <a:srgbClr val="000000">
                      <a:alpha val="43137"/>
                    </a:srgbClr>
                  </a:outerShdw>
                </a:effectLst>
              </a:rPr>
              <a:t>Black Horse Rider</a:t>
            </a:r>
            <a:endParaRPr lang="en-US" sz="4400" b="1" dirty="0">
              <a:solidFill>
                <a:schemeClr val="bg1"/>
              </a:solidFill>
              <a:effectLst>
                <a:outerShdw blurRad="38100" dist="38100" dir="2700000" algn="tl">
                  <a:srgbClr val="000000">
                    <a:alpha val="43137"/>
                  </a:srgbClr>
                </a:outerShdw>
              </a:effectLst>
            </a:endParaRPr>
          </a:p>
        </p:txBody>
      </p:sp>
      <p:sp>
        <p:nvSpPr>
          <p:cNvPr id="7" name="Rectangle 1027"/>
          <p:cNvSpPr txBox="1">
            <a:spLocks noChangeArrowheads="1"/>
          </p:cNvSpPr>
          <p:nvPr/>
        </p:nvSpPr>
        <p:spPr>
          <a:xfrm>
            <a:off x="457200" y="1143000"/>
            <a:ext cx="8458200" cy="5562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endParaRPr lang="en-US" sz="1000" b="1" dirty="0" smtClean="0">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lang="en-US" sz="3600" b="1" i="1" dirty="0" smtClean="0">
                <a:solidFill>
                  <a:schemeClr val="bg1"/>
                </a:solidFill>
                <a:effectLst>
                  <a:outerShdw blurRad="38100" dist="38100" dir="2700000" algn="tl">
                    <a:srgbClr val="000000">
                      <a:alpha val="43137"/>
                    </a:srgbClr>
                  </a:outerShdw>
                </a:effectLst>
              </a:rPr>
              <a:t>“</a:t>
            </a:r>
            <a:r>
              <a:rPr lang="en-US" sz="3600" i="1" dirty="0" smtClean="0">
                <a:solidFill>
                  <a:schemeClr val="bg1"/>
                </a:solidFill>
                <a:effectLst>
                  <a:outerShdw blurRad="38100" dist="38100" dir="2700000" algn="tl">
                    <a:srgbClr val="000000">
                      <a:alpha val="43137"/>
                    </a:srgbClr>
                  </a:outerShdw>
                </a:effectLst>
              </a:rPr>
              <a:t>Hurt not the oil &amp; wine”: </a:t>
            </a:r>
            <a:r>
              <a:rPr lang="en-US" sz="3600" b="1" dirty="0" smtClean="0">
                <a:solidFill>
                  <a:schemeClr val="bg1"/>
                </a:solidFill>
                <a:effectLst>
                  <a:outerShdw blurRad="38100" dist="38100" dir="2700000" algn="tl">
                    <a:srgbClr val="000000">
                      <a:alpha val="43137"/>
                    </a:srgbClr>
                  </a:outerShdw>
                </a:effectLst>
              </a:rPr>
              <a:t>Commandment to spare these items from scarcity. Do not include them on the list of famine. (Example of similar phrase 9:4) Even though these items were not to be items affected by the famine they may very well become scarce commodities due to poor distribution &amp; hoarding.</a:t>
            </a:r>
            <a:endParaRPr lang="en-US" sz="3200" b="1" i="1" dirty="0" smtClean="0">
              <a:solidFill>
                <a:schemeClr val="bg1"/>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rayhardee.com/wp-content/uploads/FOUR-HORSES.jpg"/>
          <p:cNvPicPr>
            <a:picLocks noChangeAspect="1" noChangeArrowheads="1"/>
          </p:cNvPicPr>
          <p:nvPr/>
        </p:nvPicPr>
        <p:blipFill>
          <a:blip r:embed="rId2" cstate="print"/>
          <a:srcRect/>
          <a:stretch>
            <a:fillRect/>
          </a:stretch>
        </p:blipFill>
        <p:spPr bwMode="auto">
          <a:xfrm>
            <a:off x="762000" y="609600"/>
            <a:ext cx="7797800" cy="5848351"/>
          </a:xfrm>
          <a:prstGeom prst="rect">
            <a:avLst/>
          </a:prstGeom>
          <a:noFill/>
        </p:spPr>
      </p:pic>
      <p:sp>
        <p:nvSpPr>
          <p:cNvPr id="4" name="TextBox 3"/>
          <p:cNvSpPr txBox="1"/>
          <p:nvPr/>
        </p:nvSpPr>
        <p:spPr>
          <a:xfrm>
            <a:off x="2667000" y="609600"/>
            <a:ext cx="3962400" cy="830997"/>
          </a:xfrm>
          <a:prstGeom prst="rect">
            <a:avLst/>
          </a:prstGeom>
          <a:noFill/>
        </p:spPr>
        <p:txBody>
          <a:bodyPr wrap="square" rtlCol="0">
            <a:spAutoFit/>
          </a:bodyPr>
          <a:lstStyle/>
          <a:p>
            <a:pPr algn="ctr"/>
            <a:r>
              <a:rPr lang="en-US" sz="4800" b="1" dirty="0" smtClean="0">
                <a:solidFill>
                  <a:schemeClr val="tx2"/>
                </a:solidFill>
                <a:effectLst>
                  <a:outerShdw blurRad="38100" dist="38100" dir="2700000" algn="tl">
                    <a:srgbClr val="000000">
                      <a:alpha val="43137"/>
                    </a:srgbClr>
                  </a:outerShdw>
                </a:effectLst>
              </a:rPr>
              <a:t>4 RIDERS</a:t>
            </a:r>
            <a:endParaRPr lang="en-US" sz="4800" b="1" dirty="0">
              <a:solidFill>
                <a:schemeClr val="tx2"/>
              </a:solidFill>
              <a:effectLst>
                <a:outerShdw blurRad="38100" dist="38100" dir="2700000" algn="tl">
                  <a:srgbClr val="000000">
                    <a:alpha val="43137"/>
                  </a:srgbClr>
                </a:outerShdw>
              </a:effectLs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4</a:t>
            </a:r>
            <a:r>
              <a:rPr lang="en-US" sz="4400" b="1" baseline="30000" dirty="0" smtClean="0">
                <a:solidFill>
                  <a:srgbClr val="00B0F0"/>
                </a:solidFill>
                <a:effectLst>
                  <a:outerShdw blurRad="38100" dist="38100" dir="2700000" algn="tl">
                    <a:srgbClr val="000000">
                      <a:alpha val="43137"/>
                    </a:srgbClr>
                  </a:outerShdw>
                </a:effectLst>
              </a:rPr>
              <a:t>th</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solidFill>
                  <a:schemeClr val="bg2">
                    <a:lumMod val="40000"/>
                    <a:lumOff val="60000"/>
                  </a:schemeClr>
                </a:solidFill>
                <a:effectLst>
                  <a:outerShdw blurRad="38100" dist="38100" dir="2700000" algn="tl">
                    <a:srgbClr val="000000">
                      <a:alpha val="43137"/>
                    </a:srgbClr>
                  </a:outerShdw>
                </a:effectLst>
              </a:rPr>
              <a:t>Pale Horse Rider</a:t>
            </a:r>
            <a:endParaRPr lang="en-US" sz="4400" b="1" dirty="0">
              <a:solidFill>
                <a:schemeClr val="bg2">
                  <a:lumMod val="40000"/>
                  <a:lumOff val="60000"/>
                </a:schemeClr>
              </a:solidFill>
              <a:effectLst>
                <a:outerShdw blurRad="38100" dist="38100" dir="2700000" algn="tl">
                  <a:srgbClr val="000000">
                    <a:alpha val="43137"/>
                  </a:srgbClr>
                </a:outerShdw>
              </a:effectLst>
            </a:endParaRPr>
          </a:p>
        </p:txBody>
      </p:sp>
      <p:pic>
        <p:nvPicPr>
          <p:cNvPr id="1026" name="Picture 2" descr="http://ts2.mm.bing.net/th?id=I.5047489273332485&amp;pid=1.9"/>
          <p:cNvPicPr>
            <a:picLocks noChangeAspect="1" noChangeArrowheads="1"/>
          </p:cNvPicPr>
          <p:nvPr/>
        </p:nvPicPr>
        <p:blipFill>
          <a:blip r:embed="rId2" cstate="print"/>
          <a:srcRect/>
          <a:stretch>
            <a:fillRect/>
          </a:stretch>
        </p:blipFill>
        <p:spPr bwMode="auto">
          <a:xfrm>
            <a:off x="1447800" y="1371600"/>
            <a:ext cx="6781800" cy="49281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6" name="Rectangle 1027"/>
          <p:cNvSpPr txBox="1">
            <a:spLocks noChangeArrowheads="1"/>
          </p:cNvSpPr>
          <p:nvPr/>
        </p:nvSpPr>
        <p:spPr>
          <a:xfrm>
            <a:off x="457200" y="15240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effectLst>
                  <a:outerShdw blurRad="38100" dist="38100" dir="2700000" algn="tl">
                    <a:srgbClr val="000000">
                      <a:alpha val="43137"/>
                    </a:srgbClr>
                  </a:outerShdw>
                </a:effectLst>
              </a:rPr>
              <a:t>What did the rider come on?</a:t>
            </a: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endParaRPr lang="en-US" sz="1000" b="1" dirty="0" smtClean="0">
              <a:effectLst>
                <a:outerShdw blurRad="38100" dist="38100" dir="2700000" algn="tl">
                  <a:srgbClr val="000000">
                    <a:alpha val="43137"/>
                  </a:srgbClr>
                </a:outerShdw>
              </a:effectLst>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solidFill>
                  <a:schemeClr val="bg2">
                    <a:lumMod val="40000"/>
                    <a:lumOff val="60000"/>
                  </a:schemeClr>
                </a:solidFill>
                <a:effectLst>
                  <a:outerShdw blurRad="38100" dist="38100" dir="2700000" algn="tl">
                    <a:srgbClr val="000000">
                      <a:alpha val="43137"/>
                    </a:srgbClr>
                  </a:outerShdw>
                </a:effectLst>
              </a:rPr>
              <a:t>A PALE HORSE!</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1000" b="1" u="sng" dirty="0" smtClean="0">
              <a:solidFill>
                <a:schemeClr val="bg2">
                  <a:lumMod val="40000"/>
                  <a:lumOff val="60000"/>
                </a:schemeClr>
              </a:solidFill>
              <a:effectLst>
                <a:outerShdw blurRad="38100" dist="38100" dir="2700000" algn="tl">
                  <a:srgbClr val="000000">
                    <a:alpha val="43137"/>
                  </a:srgbClr>
                </a:outerShdw>
              </a:effectLst>
            </a:endParaRPr>
          </a:p>
          <a:p>
            <a:pPr marL="274320" lvl="0" indent="-274320" algn="ctr">
              <a:spcBef>
                <a:spcPts val="600"/>
              </a:spcBef>
              <a:buClr>
                <a:schemeClr val="accent2"/>
              </a:buClr>
              <a:buSzPct val="85000"/>
              <a:defRPr/>
            </a:pPr>
            <a:r>
              <a:rPr lang="en-US" sz="3200" b="1" dirty="0" smtClean="0">
                <a:solidFill>
                  <a:schemeClr val="bg2">
                    <a:lumMod val="40000"/>
                    <a:lumOff val="60000"/>
                  </a:schemeClr>
                </a:solidFill>
                <a:effectLst>
                  <a:outerShdw blurRad="38100" dist="38100" dir="2700000" algn="tl">
                    <a:srgbClr val="000000">
                      <a:alpha val="43137"/>
                    </a:srgbClr>
                  </a:outerShdw>
                </a:effectLst>
              </a:rPr>
              <a:t>PALE (Pale green): corpse, death  </a:t>
            </a:r>
          </a:p>
          <a:p>
            <a:pPr marL="274320" lvl="0" indent="-274320" algn="ctr">
              <a:spcBef>
                <a:spcPts val="600"/>
              </a:spcBef>
              <a:buClr>
                <a:schemeClr val="accent2"/>
              </a:buClr>
              <a:buSzPct val="85000"/>
              <a:defRPr/>
            </a:pPr>
            <a:r>
              <a:rPr lang="en-US" sz="3200" b="1" u="sng" dirty="0" smtClean="0">
                <a:effectLst>
                  <a:outerShdw blurRad="38100" dist="38100" dir="2700000" algn="tl">
                    <a:srgbClr val="000000">
                      <a:alpha val="43137"/>
                    </a:srgbClr>
                  </a:outerShdw>
                </a:effectLst>
              </a:rPr>
              <a:t>What did the rider come with?</a:t>
            </a:r>
          </a:p>
          <a:p>
            <a:pPr marL="274320" lvl="0" indent="-274320" algn="ctr">
              <a:spcBef>
                <a:spcPts val="600"/>
              </a:spcBef>
              <a:buClr>
                <a:schemeClr val="accent2"/>
              </a:buClr>
              <a:buSzPct val="85000"/>
              <a:defRPr/>
            </a:pPr>
            <a:endParaRPr lang="en-US" sz="900" b="1" dirty="0" smtClean="0">
              <a:effectLst>
                <a:outerShdw blurRad="38100" dist="38100" dir="2700000" algn="tl">
                  <a:srgbClr val="000000">
                    <a:alpha val="43137"/>
                  </a:srgbClr>
                </a:outerShdw>
              </a:effectLst>
            </a:endParaRPr>
          </a:p>
          <a:p>
            <a:pPr marL="274320" lvl="0" indent="-274320" algn="ctr">
              <a:spcBef>
                <a:spcPts val="600"/>
              </a:spcBef>
              <a:buClr>
                <a:schemeClr val="accent2"/>
              </a:buClr>
              <a:buSzPct val="85000"/>
              <a:defRPr/>
            </a:pPr>
            <a:r>
              <a:rPr lang="en-US" sz="3200" b="1" dirty="0" smtClean="0">
                <a:solidFill>
                  <a:schemeClr val="bg2">
                    <a:lumMod val="40000"/>
                    <a:lumOff val="60000"/>
                  </a:schemeClr>
                </a:solidFill>
                <a:effectLst>
                  <a:outerShdw blurRad="38100" dist="38100" dir="2700000" algn="tl">
                    <a:srgbClr val="000000">
                      <a:alpha val="43137"/>
                    </a:srgbClr>
                  </a:outerShdw>
                </a:effectLst>
              </a:rPr>
              <a:t>He had the name of death</a:t>
            </a:r>
          </a:p>
          <a:p>
            <a:pPr marL="274320" lvl="0" indent="-274320">
              <a:spcBef>
                <a:spcPts val="600"/>
              </a:spcBef>
              <a:buClr>
                <a:schemeClr val="accent2"/>
              </a:buClr>
              <a:buSzPct val="85000"/>
              <a:defRPr/>
            </a:pPr>
            <a:endParaRPr lang="en-US" sz="900" b="1" u="sng" dirty="0" smtClean="0">
              <a:solidFill>
                <a:schemeClr val="bg2">
                  <a:lumMod val="40000"/>
                  <a:lumOff val="60000"/>
                </a:schemeClr>
              </a:solidFill>
              <a:effectLst>
                <a:outerShdw blurRad="38100" dist="38100" dir="2700000" algn="tl">
                  <a:srgbClr val="000000">
                    <a:alpha val="43137"/>
                  </a:srgbClr>
                </a:outerShdw>
              </a:effectLst>
            </a:endParaRPr>
          </a:p>
          <a:p>
            <a:pPr marL="274320" lvl="0" indent="-274320" algn="ctr">
              <a:spcBef>
                <a:spcPts val="600"/>
              </a:spcBef>
              <a:buClr>
                <a:schemeClr val="accent2"/>
              </a:buClr>
              <a:buSzPct val="85000"/>
              <a:defRPr/>
            </a:pPr>
            <a:r>
              <a:rPr lang="en-US" sz="3200" b="1" dirty="0" smtClean="0">
                <a:solidFill>
                  <a:schemeClr val="bg2">
                    <a:lumMod val="40000"/>
                    <a:lumOff val="60000"/>
                  </a:schemeClr>
                </a:solidFill>
                <a:effectLst>
                  <a:outerShdw blurRad="38100" dist="38100" dir="2700000" algn="tl">
                    <a:srgbClr val="000000">
                      <a:alpha val="43137"/>
                    </a:srgbClr>
                  </a:outerShdw>
                </a:effectLst>
              </a:rPr>
              <a:t>Hell came with him</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TextBox 6"/>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4</a:t>
            </a:r>
            <a:r>
              <a:rPr lang="en-US" sz="4400" b="1" baseline="30000" dirty="0" smtClean="0">
                <a:solidFill>
                  <a:srgbClr val="00B0F0"/>
                </a:solidFill>
                <a:effectLst>
                  <a:outerShdw blurRad="38100" dist="38100" dir="2700000" algn="tl">
                    <a:srgbClr val="000000">
                      <a:alpha val="43137"/>
                    </a:srgbClr>
                  </a:outerShdw>
                </a:effectLst>
              </a:rPr>
              <a:t>th</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solidFill>
                  <a:schemeClr val="bg2">
                    <a:lumMod val="40000"/>
                    <a:lumOff val="60000"/>
                  </a:schemeClr>
                </a:solidFill>
                <a:effectLst>
                  <a:outerShdw blurRad="38100" dist="38100" dir="2700000" algn="tl">
                    <a:srgbClr val="000000">
                      <a:alpha val="43137"/>
                    </a:srgbClr>
                  </a:outerShdw>
                </a:effectLst>
              </a:rPr>
              <a:t>Pale Horse Rider</a:t>
            </a:r>
            <a:endParaRPr lang="en-US" sz="4400" b="1" dirty="0">
              <a:solidFill>
                <a:schemeClr val="bg2">
                  <a:lumMod val="40000"/>
                  <a:lumOff val="6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dissolv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dissolve">
                                      <p:cBhvr>
                                        <p:cTn id="3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6"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ts1.mm.bing.net/th?id=I.5030936483857464&amp;pid=1.9"/>
          <p:cNvPicPr>
            <a:picLocks noChangeAspect="1" noChangeArrowheads="1"/>
          </p:cNvPicPr>
          <p:nvPr/>
        </p:nvPicPr>
        <p:blipFill>
          <a:blip r:embed="rId2" cstate="print"/>
          <a:srcRect/>
          <a:stretch>
            <a:fillRect/>
          </a:stretch>
        </p:blipFill>
        <p:spPr bwMode="auto">
          <a:xfrm>
            <a:off x="685800" y="762000"/>
            <a:ext cx="7918009" cy="5331462"/>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6" name="Rectangle 1027"/>
          <p:cNvSpPr txBox="1">
            <a:spLocks noChangeArrowheads="1"/>
          </p:cNvSpPr>
          <p:nvPr/>
        </p:nvSpPr>
        <p:spPr>
          <a:xfrm>
            <a:off x="457200" y="15240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effectLst>
                  <a:outerShdw blurRad="38100" dist="38100" dir="2700000" algn="tl">
                    <a:srgbClr val="000000">
                      <a:alpha val="43137"/>
                    </a:srgbClr>
                  </a:outerShdw>
                </a:effectLst>
              </a:rPr>
              <a:t>What did the rider do?</a:t>
            </a: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endParaRPr lang="en-US" sz="1000" b="1" dirty="0" smtClean="0">
              <a:effectLst>
                <a:outerShdw blurRad="38100" dist="38100" dir="2700000" algn="tl">
                  <a:srgbClr val="000000">
                    <a:alpha val="43137"/>
                  </a:srgbClr>
                </a:outerShdw>
              </a:effectLst>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solidFill>
                  <a:schemeClr val="bg2">
                    <a:lumMod val="40000"/>
                    <a:lumOff val="60000"/>
                  </a:schemeClr>
                </a:solidFill>
                <a:effectLst>
                  <a:outerShdw blurRad="38100" dist="38100" dir="2700000" algn="tl">
                    <a:srgbClr val="000000">
                      <a:alpha val="43137"/>
                    </a:srgbClr>
                  </a:outerShdw>
                </a:effectLst>
              </a:rPr>
              <a:t>Destroy one-fourth of the earth with:</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chemeClr val="bg2">
                    <a:lumMod val="40000"/>
                    <a:lumOff val="60000"/>
                  </a:schemeClr>
                </a:solidFill>
                <a:effectLst>
                  <a:outerShdw blurRad="38100" dist="38100" dir="2700000" algn="tl">
                    <a:srgbClr val="000000">
                      <a:alpha val="43137"/>
                    </a:srgbClr>
                  </a:outerShdw>
                </a:effectLst>
              </a:rPr>
              <a:t>Sword (probably  war)</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chemeClr val="bg2">
                    <a:lumMod val="40000"/>
                    <a:lumOff val="60000"/>
                  </a:schemeClr>
                </a:solidFill>
                <a:effectLst>
                  <a:outerShdw blurRad="38100" dist="38100" dir="2700000" algn="tl">
                    <a:srgbClr val="000000">
                      <a:alpha val="43137"/>
                    </a:srgbClr>
                  </a:outerShdw>
                </a:effectLst>
              </a:rPr>
              <a:t>Hunger  (famine &amp; starvation)</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chemeClr val="bg2">
                    <a:lumMod val="40000"/>
                    <a:lumOff val="60000"/>
                  </a:schemeClr>
                </a:solidFill>
                <a:effectLst>
                  <a:outerShdw blurRad="38100" dist="38100" dir="2700000" algn="tl">
                    <a:srgbClr val="000000">
                      <a:alpha val="43137"/>
                    </a:srgbClr>
                  </a:outerShdw>
                </a:effectLst>
              </a:rPr>
              <a:t>Death (probably plagues, diseases)</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chemeClr val="bg2">
                    <a:lumMod val="40000"/>
                    <a:lumOff val="60000"/>
                  </a:schemeClr>
                </a:solidFill>
                <a:effectLst>
                  <a:outerShdw blurRad="38100" dist="38100" dir="2700000" algn="tl">
                    <a:srgbClr val="000000">
                      <a:alpha val="43137"/>
                    </a:srgbClr>
                  </a:outerShdw>
                </a:effectLst>
              </a:rPr>
              <a:t>Beasts (wild animals on earth)</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1000" b="1" u="sng" dirty="0" smtClean="0">
              <a:solidFill>
                <a:schemeClr val="bg2">
                  <a:lumMod val="40000"/>
                  <a:lumOff val="60000"/>
                </a:schemeClr>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TextBox 6"/>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4</a:t>
            </a:r>
            <a:r>
              <a:rPr lang="en-US" sz="4400" b="1" baseline="30000" dirty="0" smtClean="0">
                <a:solidFill>
                  <a:srgbClr val="00B0F0"/>
                </a:solidFill>
                <a:effectLst>
                  <a:outerShdw blurRad="38100" dist="38100" dir="2700000" algn="tl">
                    <a:srgbClr val="000000">
                      <a:alpha val="43137"/>
                    </a:srgbClr>
                  </a:outerShdw>
                </a:effectLst>
              </a:rPr>
              <a:t>th</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solidFill>
                  <a:schemeClr val="bg2">
                    <a:lumMod val="40000"/>
                    <a:lumOff val="60000"/>
                  </a:schemeClr>
                </a:solidFill>
                <a:effectLst>
                  <a:outerShdw blurRad="38100" dist="38100" dir="2700000" algn="tl">
                    <a:srgbClr val="000000">
                      <a:alpha val="43137"/>
                    </a:srgbClr>
                  </a:outerShdw>
                </a:effectLst>
              </a:rPr>
              <a:t>Pale Horse Rider</a:t>
            </a:r>
            <a:endParaRPr lang="en-US" sz="4400" b="1" dirty="0">
              <a:solidFill>
                <a:schemeClr val="bg2">
                  <a:lumMod val="40000"/>
                  <a:lumOff val="6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6"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6" name="Rectangle 1027"/>
          <p:cNvSpPr txBox="1">
            <a:spLocks noChangeArrowheads="1"/>
          </p:cNvSpPr>
          <p:nvPr/>
        </p:nvSpPr>
        <p:spPr>
          <a:xfrm>
            <a:off x="457200" y="15240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endParaRPr lang="en-US" sz="1000" b="1" dirty="0" smtClean="0">
              <a:effectLst>
                <a:outerShdw blurRad="38100" dist="38100" dir="2700000" algn="tl">
                  <a:srgbClr val="000000">
                    <a:alpha val="43137"/>
                  </a:srgbClr>
                </a:outerShdw>
              </a:effectLst>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solidFill>
                  <a:schemeClr val="tx2"/>
                </a:solidFill>
                <a:effectLst>
                  <a:outerShdw blurRad="38100" dist="38100" dir="2700000" algn="tl">
                    <a:srgbClr val="000000">
                      <a:alpha val="43137"/>
                    </a:srgbClr>
                  </a:outerShdw>
                </a:effectLst>
              </a:rPr>
              <a:t>“DEATH &amp; HELL”</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solidFill>
                  <a:schemeClr val="bg2">
                    <a:lumMod val="40000"/>
                    <a:lumOff val="60000"/>
                  </a:schemeClr>
                </a:solidFill>
                <a:effectLst>
                  <a:outerShdw blurRad="38100" dist="38100" dir="2700000" algn="tl">
                    <a:srgbClr val="000000">
                      <a:alpha val="43137"/>
                    </a:srgbClr>
                  </a:outerShdw>
                </a:effectLst>
              </a:rPr>
              <a:t>Death claims the physical or material part of the persons.</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600" b="1" dirty="0" smtClean="0">
              <a:solidFill>
                <a:schemeClr val="bg2">
                  <a:lumMod val="40000"/>
                  <a:lumOff val="60000"/>
                </a:schemeClr>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solidFill>
                  <a:schemeClr val="bg2">
                    <a:lumMod val="40000"/>
                    <a:lumOff val="60000"/>
                  </a:schemeClr>
                </a:solidFill>
                <a:effectLst>
                  <a:outerShdw blurRad="38100" dist="38100" dir="2700000" algn="tl">
                    <a:srgbClr val="000000">
                      <a:alpha val="43137"/>
                    </a:srgbClr>
                  </a:outerShdw>
                </a:effectLst>
              </a:rPr>
              <a:t>Hell claims the spiritual or immaterial part of the persons</a:t>
            </a: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TextBox 6"/>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4</a:t>
            </a:r>
            <a:r>
              <a:rPr lang="en-US" sz="4400" b="1" baseline="30000" dirty="0" smtClean="0">
                <a:solidFill>
                  <a:srgbClr val="00B0F0"/>
                </a:solidFill>
                <a:effectLst>
                  <a:outerShdw blurRad="38100" dist="38100" dir="2700000" algn="tl">
                    <a:srgbClr val="000000">
                      <a:alpha val="43137"/>
                    </a:srgbClr>
                  </a:outerShdw>
                </a:effectLst>
              </a:rPr>
              <a:t>th</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solidFill>
                  <a:schemeClr val="bg2">
                    <a:lumMod val="40000"/>
                    <a:lumOff val="60000"/>
                  </a:schemeClr>
                </a:solidFill>
                <a:effectLst>
                  <a:outerShdw blurRad="38100" dist="38100" dir="2700000" algn="tl">
                    <a:srgbClr val="000000">
                      <a:alpha val="43137"/>
                    </a:srgbClr>
                  </a:outerShdw>
                </a:effectLst>
              </a:rPr>
              <a:t>Pale Horse Rider</a:t>
            </a:r>
            <a:endParaRPr lang="en-US" sz="4400" b="1" dirty="0">
              <a:solidFill>
                <a:schemeClr val="bg2">
                  <a:lumMod val="40000"/>
                  <a:lumOff val="6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6" grpId="0" build="p" bldLvl="2"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5</a:t>
            </a:r>
            <a:r>
              <a:rPr lang="en-US" sz="4400" b="1" baseline="30000" dirty="0" smtClean="0">
                <a:solidFill>
                  <a:srgbClr val="00B0F0"/>
                </a:solidFill>
                <a:effectLst>
                  <a:outerShdw blurRad="38100" dist="38100" dir="2700000" algn="tl">
                    <a:srgbClr val="000000">
                      <a:alpha val="43137"/>
                    </a:srgbClr>
                  </a:outerShdw>
                </a:effectLst>
              </a:rPr>
              <a:t>th</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effectLst>
                  <a:outerShdw blurRad="38100" dist="38100" dir="2700000" algn="tl">
                    <a:srgbClr val="000000">
                      <a:alpha val="43137"/>
                    </a:srgbClr>
                  </a:outerShdw>
                </a:effectLst>
              </a:rPr>
              <a:t>Martyred Souls</a:t>
            </a:r>
            <a:endParaRPr lang="en-US" sz="4400" b="1" dirty="0">
              <a:effectLst>
                <a:outerShdw blurRad="38100" dist="38100" dir="2700000" algn="tl">
                  <a:srgbClr val="000000">
                    <a:alpha val="43137"/>
                  </a:srgbClr>
                </a:outerShdw>
              </a:effectLst>
            </a:endParaRPr>
          </a:p>
        </p:txBody>
      </p:sp>
      <p:pic>
        <p:nvPicPr>
          <p:cNvPr id="67586" name="Picture 2" descr="http://ts2.mm.bing.net/th?id=I.4512151703322633&amp;pid=1.9"/>
          <p:cNvPicPr>
            <a:picLocks noChangeAspect="1" noChangeArrowheads="1"/>
          </p:cNvPicPr>
          <p:nvPr/>
        </p:nvPicPr>
        <p:blipFill>
          <a:blip r:embed="rId2" cstate="print"/>
          <a:srcRect/>
          <a:stretch>
            <a:fillRect/>
          </a:stretch>
        </p:blipFill>
        <p:spPr bwMode="auto">
          <a:xfrm>
            <a:off x="1371600" y="1295400"/>
            <a:ext cx="6781800" cy="5086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pPr marL="742950" indent="-742950">
              <a:buFont typeface="Wingdings"/>
              <a:buChar char=""/>
            </a:pPr>
            <a:r>
              <a:rPr lang="en-US" sz="3600" b="1" u="sng" dirty="0" smtClean="0">
                <a:solidFill>
                  <a:srgbClr val="FFC000"/>
                </a:solidFill>
                <a:effectLst>
                  <a:outerShdw blurRad="38100" dist="38100" dir="2700000" algn="tl">
                    <a:srgbClr val="000000">
                      <a:alpha val="43137"/>
                    </a:srgbClr>
                  </a:outerShdw>
                </a:effectLst>
              </a:rPr>
              <a:t>Resurrection of the dead saints</a:t>
            </a:r>
            <a:endParaRPr lang="en-US" sz="3600" b="1" u="sng" dirty="0" smtClean="0">
              <a:solidFill>
                <a:srgbClr val="FFC000"/>
              </a:solidFill>
              <a:effectLst>
                <a:outerShdw blurRad="38100" dist="38100" dir="2700000" algn="tl">
                  <a:srgbClr val="000000">
                    <a:alpha val="43137"/>
                  </a:srgbClr>
                </a:outerShdw>
              </a:effectLst>
              <a:sym typeface="Wingdings"/>
            </a:endParaRPr>
          </a:p>
          <a:p>
            <a:pPr marL="742950" indent="-742950" algn="ctr">
              <a:buNone/>
            </a:pPr>
            <a:r>
              <a:rPr lang="en-US" sz="3600" b="1" dirty="0" smtClean="0">
                <a:effectLst>
                  <a:outerShdw blurRad="38100" dist="38100" dir="2700000" algn="tl">
                    <a:srgbClr val="000000">
                      <a:alpha val="43137"/>
                    </a:srgbClr>
                  </a:outerShdw>
                </a:effectLst>
              </a:rPr>
              <a:t>1 Thessalonians 4: 13-14</a:t>
            </a:r>
          </a:p>
          <a:p>
            <a:pPr marL="742950" indent="-742950">
              <a:buNone/>
            </a:pPr>
            <a:r>
              <a:rPr lang="en-US" sz="3600" dirty="0" smtClean="0">
                <a:effectLst>
                  <a:outerShdw blurRad="38100" dist="38100" dir="2700000" algn="tl">
                    <a:srgbClr val="000000">
                      <a:alpha val="43137"/>
                    </a:srgbClr>
                  </a:outerShdw>
                </a:effectLst>
              </a:rPr>
              <a:t>Vs. 13: </a:t>
            </a:r>
            <a:r>
              <a:rPr lang="en-US" sz="3600" dirty="0" smtClean="0">
                <a:solidFill>
                  <a:srgbClr val="FFFF00"/>
                </a:solidFill>
                <a:effectLst>
                  <a:outerShdw blurRad="38100" dist="38100" dir="2700000" algn="tl">
                    <a:srgbClr val="000000">
                      <a:alpha val="43137"/>
                    </a:srgbClr>
                  </a:outerShdw>
                </a:effectLst>
              </a:rPr>
              <a:t>“asleep” </a:t>
            </a:r>
            <a:r>
              <a:rPr lang="en-US" sz="3600" dirty="0" smtClean="0">
                <a:effectLst>
                  <a:outerShdw blurRad="38100" dist="38100" dir="2700000" algn="tl">
                    <a:srgbClr val="000000">
                      <a:alpha val="43137"/>
                    </a:srgbClr>
                  </a:outerShdw>
                </a:effectLst>
              </a:rPr>
              <a:t>– deceased, dead</a:t>
            </a:r>
          </a:p>
          <a:p>
            <a:pPr marL="742950" indent="-742950">
              <a:buNone/>
            </a:pPr>
            <a:r>
              <a:rPr lang="en-US" sz="3600" dirty="0" smtClean="0">
                <a:effectLst>
                  <a:outerShdw blurRad="38100" dist="38100" dir="2700000" algn="tl">
                    <a:srgbClr val="000000">
                      <a:alpha val="43137"/>
                    </a:srgbClr>
                  </a:outerShdw>
                </a:effectLst>
              </a:rPr>
              <a:t>Vs. 14: </a:t>
            </a:r>
            <a:r>
              <a:rPr lang="en-US" sz="3600" dirty="0" smtClean="0">
                <a:solidFill>
                  <a:srgbClr val="FFFF00"/>
                </a:solidFill>
                <a:effectLst>
                  <a:outerShdw blurRad="38100" dist="38100" dir="2700000" algn="tl">
                    <a:srgbClr val="000000">
                      <a:alpha val="43137"/>
                    </a:srgbClr>
                  </a:outerShdw>
                </a:effectLst>
              </a:rPr>
              <a:t>“sleep in Jesus” </a:t>
            </a:r>
            <a:r>
              <a:rPr lang="en-US" sz="3600" dirty="0" smtClean="0">
                <a:effectLst>
                  <a:outerShdw blurRad="38100" dist="38100" dir="2700000" algn="tl">
                    <a:srgbClr val="000000">
                      <a:alpha val="43137"/>
                    </a:srgbClr>
                  </a:outerShdw>
                </a:effectLst>
              </a:rPr>
              <a:t>– dead in Christ… </a:t>
            </a:r>
            <a:r>
              <a:rPr lang="en-US" sz="3600" dirty="0" smtClean="0">
                <a:solidFill>
                  <a:srgbClr val="FFFF00"/>
                </a:solidFill>
                <a:effectLst>
                  <a:outerShdw blurRad="38100" dist="38100" dir="2700000" algn="tl">
                    <a:srgbClr val="000000">
                      <a:alpha val="43137"/>
                    </a:srgbClr>
                  </a:outerShdw>
                </a:effectLst>
              </a:rPr>
              <a:t>“God will bring with him”</a:t>
            </a:r>
          </a:p>
          <a:p>
            <a:pPr marL="742950" indent="-742950">
              <a:buAutoNum type="arabicParenBoth"/>
            </a:pPr>
            <a:r>
              <a:rPr lang="en-US" sz="3600" b="1" dirty="0" smtClean="0">
                <a:effectLst>
                  <a:outerShdw blurRad="38100" dist="38100" dir="2700000" algn="tl">
                    <a:srgbClr val="000000">
                      <a:alpha val="43137"/>
                    </a:srgbClr>
                  </a:outerShdw>
                </a:effectLst>
              </a:rPr>
              <a:t>Who is being called God here?</a:t>
            </a:r>
          </a:p>
          <a:p>
            <a:pPr marL="742950" indent="-742950">
              <a:buAutoNum type="arabicParenBoth"/>
            </a:pPr>
            <a:r>
              <a:rPr lang="en-US" sz="3600" b="1" dirty="0" smtClean="0">
                <a:effectLst>
                  <a:outerShdw blurRad="38100" dist="38100" dir="2700000" algn="tl">
                    <a:srgbClr val="000000">
                      <a:alpha val="43137"/>
                    </a:srgbClr>
                  </a:outerShdw>
                </a:effectLst>
              </a:rPr>
              <a:t>What will God bring with him? </a:t>
            </a:r>
          </a:p>
        </p:txBody>
      </p:sp>
      <p:sp>
        <p:nvSpPr>
          <p:cNvPr id="3" name="Title 2"/>
          <p:cNvSpPr>
            <a:spLocks noGrp="1"/>
          </p:cNvSpPr>
          <p:nvPr>
            <p:ph type="title"/>
          </p:nvPr>
        </p:nvSpPr>
        <p:spPr/>
        <p:txBody>
          <a:bodyPr>
            <a:normAutofit/>
          </a:bodyPr>
          <a:lstStyle/>
          <a:p>
            <a:pPr algn="ctr"/>
            <a:r>
              <a:rPr sz="7200" b="1" smtClean="0">
                <a:solidFill>
                  <a:srgbClr val="FFFF00"/>
                </a:solidFill>
                <a:effectLst>
                  <a:outerShdw blurRad="38100" dist="38100" dir="2700000" algn="tl">
                    <a:srgbClr val="000000">
                      <a:alpha val="43137"/>
                    </a:srgbClr>
                  </a:outerShdw>
                </a:effectLst>
              </a:rPr>
              <a:t>THE RAPTURE</a:t>
            </a:r>
            <a:endParaRPr lang="en-US" sz="7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5</a:t>
            </a:r>
            <a:r>
              <a:rPr lang="en-US" sz="4400" b="1" baseline="30000" dirty="0" smtClean="0">
                <a:solidFill>
                  <a:srgbClr val="00B0F0"/>
                </a:solidFill>
                <a:effectLst>
                  <a:outerShdw blurRad="38100" dist="38100" dir="2700000" algn="tl">
                    <a:srgbClr val="000000">
                      <a:alpha val="43137"/>
                    </a:srgbClr>
                  </a:outerShdw>
                </a:effectLst>
              </a:rPr>
              <a:t>th</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effectLst>
                  <a:outerShdw blurRad="38100" dist="38100" dir="2700000" algn="tl">
                    <a:srgbClr val="000000">
                      <a:alpha val="43137"/>
                    </a:srgbClr>
                  </a:outerShdw>
                </a:effectLst>
              </a:rPr>
              <a:t>Martyred Souls</a:t>
            </a:r>
            <a:endParaRPr lang="en-US" sz="4400" b="1" dirty="0">
              <a:effectLst>
                <a:outerShdw blurRad="38100" dist="38100" dir="2700000" algn="tl">
                  <a:srgbClr val="000000">
                    <a:alpha val="43137"/>
                  </a:srgbClr>
                </a:outerShdw>
              </a:effectLst>
            </a:endParaRPr>
          </a:p>
        </p:txBody>
      </p:sp>
      <p:sp>
        <p:nvSpPr>
          <p:cNvPr id="6" name="TextBox 5"/>
          <p:cNvSpPr txBox="1"/>
          <p:nvPr/>
        </p:nvSpPr>
        <p:spPr>
          <a:xfrm>
            <a:off x="457200" y="1676400"/>
            <a:ext cx="8305800" cy="3539430"/>
          </a:xfrm>
          <a:prstGeom prst="rect">
            <a:avLst/>
          </a:prstGeom>
          <a:noFill/>
        </p:spPr>
        <p:txBody>
          <a:bodyPr wrap="square" rtlCol="0">
            <a:spAutoFit/>
          </a:bodyPr>
          <a:lstStyle/>
          <a:p>
            <a:r>
              <a:rPr lang="en-US" sz="3200" b="1" dirty="0" smtClean="0"/>
              <a:t>The 5</a:t>
            </a:r>
            <a:r>
              <a:rPr lang="en-US" sz="3200" b="1" baseline="30000" dirty="0" smtClean="0"/>
              <a:t>th</a:t>
            </a:r>
            <a:r>
              <a:rPr lang="en-US" sz="3200" b="1" dirty="0" smtClean="0"/>
              <a:t> seal depicts actions in heaven that result from certain happenings on earth. They are a group of martyrs in heaven who were martyred on the earth. They are most likely saints who were saved in the early part of tribulation when the judgment of the 4 seals were being poured out.</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5</a:t>
            </a:r>
            <a:r>
              <a:rPr lang="en-US" sz="4400" b="1" baseline="30000" dirty="0" smtClean="0">
                <a:solidFill>
                  <a:srgbClr val="00B0F0"/>
                </a:solidFill>
                <a:effectLst>
                  <a:outerShdw blurRad="38100" dist="38100" dir="2700000" algn="tl">
                    <a:srgbClr val="000000">
                      <a:alpha val="43137"/>
                    </a:srgbClr>
                  </a:outerShdw>
                </a:effectLst>
              </a:rPr>
              <a:t>th</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effectLst>
                  <a:outerShdw blurRad="38100" dist="38100" dir="2700000" algn="tl">
                    <a:srgbClr val="000000">
                      <a:alpha val="43137"/>
                    </a:srgbClr>
                  </a:outerShdw>
                </a:effectLst>
              </a:rPr>
              <a:t>Martyred Souls</a:t>
            </a:r>
            <a:endParaRPr lang="en-US" sz="4400" b="1" dirty="0">
              <a:effectLst>
                <a:outerShdw blurRad="38100" dist="38100" dir="2700000" algn="tl">
                  <a:srgbClr val="000000">
                    <a:alpha val="43137"/>
                  </a:srgbClr>
                </a:outerShdw>
              </a:effectLst>
            </a:endParaRPr>
          </a:p>
        </p:txBody>
      </p:sp>
      <p:sp>
        <p:nvSpPr>
          <p:cNvPr id="6" name="TextBox 5"/>
          <p:cNvSpPr txBox="1"/>
          <p:nvPr/>
        </p:nvSpPr>
        <p:spPr>
          <a:xfrm>
            <a:off x="457200" y="1676400"/>
            <a:ext cx="8305800" cy="4524315"/>
          </a:xfrm>
          <a:prstGeom prst="rect">
            <a:avLst/>
          </a:prstGeom>
          <a:noFill/>
        </p:spPr>
        <p:txBody>
          <a:bodyPr wrap="square" rtlCol="0">
            <a:spAutoFit/>
          </a:bodyPr>
          <a:lstStyle/>
          <a:p>
            <a:r>
              <a:rPr lang="en-US" sz="3200" b="1" dirty="0" smtClean="0"/>
              <a:t>The reason they were killed was because of their belief in God, His Word &amp; taking a stand for their faith (6:9).  They were faithful witnesses during the tribulation in the face of opposition.  As soon as they died they were received into heaven &amp; they were pictured as under an altar maybe because they had sacrificed their lives for the cause of Christ.</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http://ts1.mm.bing.net/th?id=H.4744127165432380&amp;pid=1.9"/>
          <p:cNvPicPr>
            <a:picLocks noChangeAspect="1" noChangeArrowheads="1"/>
          </p:cNvPicPr>
          <p:nvPr/>
        </p:nvPicPr>
        <p:blipFill>
          <a:blip r:embed="rId2" cstate="print"/>
          <a:srcRect/>
          <a:stretch>
            <a:fillRect/>
          </a:stretch>
        </p:blipFill>
        <p:spPr bwMode="auto">
          <a:xfrm>
            <a:off x="874486" y="914400"/>
            <a:ext cx="7547428" cy="49530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762000" y="381000"/>
            <a:ext cx="78486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5</a:t>
            </a:r>
            <a:r>
              <a:rPr lang="en-US" sz="4400" b="1" baseline="30000" dirty="0" smtClean="0">
                <a:solidFill>
                  <a:srgbClr val="00B0F0"/>
                </a:solidFill>
                <a:effectLst>
                  <a:outerShdw blurRad="38100" dist="38100" dir="2700000" algn="tl">
                    <a:srgbClr val="000000">
                      <a:alpha val="43137"/>
                    </a:srgbClr>
                  </a:outerShdw>
                </a:effectLst>
              </a:rPr>
              <a:t>th</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effectLst>
                  <a:outerShdw blurRad="38100" dist="38100" dir="2700000" algn="tl">
                    <a:srgbClr val="000000">
                      <a:alpha val="43137"/>
                    </a:srgbClr>
                  </a:outerShdw>
                </a:effectLst>
              </a:rPr>
              <a:t>Martyred Souls</a:t>
            </a:r>
            <a:endParaRPr lang="en-US" sz="4400" b="1" dirty="0">
              <a:effectLst>
                <a:outerShdw blurRad="38100" dist="38100" dir="2700000" algn="tl">
                  <a:srgbClr val="000000">
                    <a:alpha val="43137"/>
                  </a:srgbClr>
                </a:outerShdw>
              </a:effectLst>
            </a:endParaRPr>
          </a:p>
        </p:txBody>
      </p:sp>
      <p:sp>
        <p:nvSpPr>
          <p:cNvPr id="6" name="TextBox 5"/>
          <p:cNvSpPr txBox="1"/>
          <p:nvPr/>
        </p:nvSpPr>
        <p:spPr>
          <a:xfrm>
            <a:off x="304800" y="1143000"/>
            <a:ext cx="8610600" cy="5016758"/>
          </a:xfrm>
          <a:prstGeom prst="rect">
            <a:avLst/>
          </a:prstGeom>
          <a:noFill/>
        </p:spPr>
        <p:txBody>
          <a:bodyPr wrap="square" rtlCol="0">
            <a:spAutoFit/>
          </a:bodyPr>
          <a:lstStyle/>
          <a:p>
            <a:r>
              <a:rPr lang="en-US" sz="3200" b="1" dirty="0" smtClean="0"/>
              <a:t>They were crying out to God for justice, for him to vindicate them in the eyes of those who took their lives (6:10).</a:t>
            </a:r>
          </a:p>
          <a:p>
            <a:endParaRPr lang="en-US" sz="3200" b="1" dirty="0" smtClean="0"/>
          </a:p>
          <a:p>
            <a:r>
              <a:rPr lang="en-US" sz="3200" b="1" dirty="0" smtClean="0"/>
              <a:t>God responds by saying they will have to wait for a little while until others die and His program be fulfilled (6:11)</a:t>
            </a:r>
          </a:p>
          <a:p>
            <a:endParaRPr lang="en-US" sz="3200" b="1" dirty="0" smtClean="0"/>
          </a:p>
          <a:p>
            <a:r>
              <a:rPr lang="en-US" sz="3200" b="1" dirty="0" smtClean="0"/>
              <a:t>However, they are given white robes to signify their redeemed &amp; glorified state.</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304800" y="381000"/>
            <a:ext cx="84582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6</a:t>
            </a:r>
            <a:r>
              <a:rPr lang="en-US" sz="4400" b="1" baseline="30000" dirty="0" smtClean="0">
                <a:solidFill>
                  <a:srgbClr val="00B0F0"/>
                </a:solidFill>
                <a:effectLst>
                  <a:outerShdw blurRad="38100" dist="38100" dir="2700000" algn="tl">
                    <a:srgbClr val="000000">
                      <a:alpha val="43137"/>
                    </a:srgbClr>
                  </a:outerShdw>
                </a:effectLst>
              </a:rPr>
              <a:t>th</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effectLst>
                  <a:outerShdw blurRad="38100" dist="38100" dir="2700000" algn="tl">
                    <a:srgbClr val="000000">
                      <a:alpha val="43137"/>
                    </a:srgbClr>
                  </a:outerShdw>
                </a:effectLst>
              </a:rPr>
              <a:t>Cosmic Disturbances</a:t>
            </a:r>
            <a:endParaRPr lang="en-US" sz="4400" b="1" dirty="0">
              <a:effectLst>
                <a:outerShdw blurRad="38100" dist="38100" dir="2700000" algn="tl">
                  <a:srgbClr val="000000">
                    <a:alpha val="43137"/>
                  </a:srgbClr>
                </a:outerShdw>
              </a:effectLst>
            </a:endParaRPr>
          </a:p>
        </p:txBody>
      </p:sp>
      <p:pic>
        <p:nvPicPr>
          <p:cNvPr id="75778" name="Picture 2" descr="http://ts2.mm.bing.net/th?id=I.4902585677972017&amp;pid=1.9"/>
          <p:cNvPicPr>
            <a:picLocks noChangeAspect="1" noChangeArrowheads="1"/>
          </p:cNvPicPr>
          <p:nvPr/>
        </p:nvPicPr>
        <p:blipFill>
          <a:blip r:embed="rId2" cstate="print"/>
          <a:srcRect/>
          <a:stretch>
            <a:fillRect/>
          </a:stretch>
        </p:blipFill>
        <p:spPr bwMode="auto">
          <a:xfrm>
            <a:off x="1752600" y="1219200"/>
            <a:ext cx="6286038" cy="5217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304800" y="381000"/>
            <a:ext cx="84582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6</a:t>
            </a:r>
            <a:r>
              <a:rPr lang="en-US" sz="4400" b="1" baseline="30000" dirty="0" smtClean="0">
                <a:solidFill>
                  <a:srgbClr val="00B0F0"/>
                </a:solidFill>
                <a:effectLst>
                  <a:outerShdw blurRad="38100" dist="38100" dir="2700000" algn="tl">
                    <a:srgbClr val="000000">
                      <a:alpha val="43137"/>
                    </a:srgbClr>
                  </a:outerShdw>
                </a:effectLst>
              </a:rPr>
              <a:t>th</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effectLst>
                  <a:outerShdw blurRad="38100" dist="38100" dir="2700000" algn="tl">
                    <a:srgbClr val="000000">
                      <a:alpha val="43137"/>
                    </a:srgbClr>
                  </a:outerShdw>
                </a:effectLst>
              </a:rPr>
              <a:t>Cosmic Disturbances</a:t>
            </a:r>
            <a:endParaRPr lang="en-US" sz="4400" b="1" dirty="0">
              <a:effectLst>
                <a:outerShdw blurRad="38100" dist="38100" dir="2700000" algn="tl">
                  <a:srgbClr val="000000">
                    <a:alpha val="43137"/>
                  </a:srgbClr>
                </a:outerShdw>
              </a:effectLst>
            </a:endParaRPr>
          </a:p>
        </p:txBody>
      </p:sp>
      <p:sp>
        <p:nvSpPr>
          <p:cNvPr id="6" name="Rectangle 1027"/>
          <p:cNvSpPr txBox="1">
            <a:spLocks noChangeArrowheads="1"/>
          </p:cNvSpPr>
          <p:nvPr/>
        </p:nvSpPr>
        <p:spPr>
          <a:xfrm>
            <a:off x="457200" y="1371600"/>
            <a:ext cx="8610600" cy="53340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Disturbance of the earth &amp; galaxies:</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effectLst>
                  <a:outerShdw blurRad="38100" dist="38100" dir="2700000" algn="tl">
                    <a:srgbClr val="000000">
                      <a:alpha val="43137"/>
                    </a:srgbClr>
                  </a:outerShdw>
                </a:effectLst>
              </a:rPr>
              <a:t>Great earthquake</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effectLst>
                  <a:outerShdw blurRad="38100" dist="38100" dir="2700000" algn="tl">
                    <a:srgbClr val="000000">
                      <a:alpha val="43137"/>
                    </a:srgbClr>
                  </a:outerShdw>
                </a:effectLst>
              </a:rPr>
              <a:t>Sun became black</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effectLst>
                  <a:outerShdw blurRad="38100" dist="38100" dir="2700000" algn="tl">
                    <a:srgbClr val="000000">
                      <a:alpha val="43137"/>
                    </a:srgbClr>
                  </a:outerShdw>
                </a:effectLst>
              </a:rPr>
              <a:t>Moon became red</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effectLst>
                  <a:outerShdw blurRad="38100" dist="38100" dir="2700000" algn="tl">
                    <a:srgbClr val="000000">
                      <a:alpha val="43137"/>
                    </a:srgbClr>
                  </a:outerShdw>
                </a:effectLst>
              </a:rPr>
              <a:t>Stars fell to the earth</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effectLst>
                  <a:outerShdw blurRad="38100" dist="38100" dir="2700000" algn="tl">
                    <a:srgbClr val="000000">
                      <a:alpha val="43137"/>
                    </a:srgbClr>
                  </a:outerShdw>
                </a:effectLst>
              </a:rPr>
              <a:t>Sky rolled back</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effectLst>
                  <a:outerShdw blurRad="38100" dist="38100" dir="2700000" algn="tl">
                    <a:srgbClr val="000000">
                      <a:alpha val="43137"/>
                    </a:srgbClr>
                  </a:outerShdw>
                </a:effectLst>
              </a:rPr>
              <a:t>Mountains &amp; islands dislocated</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effectLst>
                  <a:outerShdw blurRad="38100" dist="38100" dir="2700000" algn="tl">
                    <a:srgbClr val="000000">
                      <a:alpha val="43137"/>
                    </a:srgbClr>
                  </a:outerShdw>
                </a:effectLst>
              </a:rPr>
              <a:t>Everyone hides in fear</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1000" b="1" u="sng" dirty="0" smtClean="0">
              <a:solidFill>
                <a:schemeClr val="bg2">
                  <a:lumMod val="40000"/>
                  <a:lumOff val="60000"/>
                </a:schemeClr>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dissolv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304800" y="381000"/>
            <a:ext cx="8458200" cy="769441"/>
          </a:xfrm>
          <a:prstGeom prst="rect">
            <a:avLst/>
          </a:prstGeom>
          <a:solidFill>
            <a:schemeClr val="tx2">
              <a:lumMod val="75000"/>
            </a:schemeClr>
          </a:solid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SEALING OF 144,000 JEWS</a:t>
            </a:r>
            <a:endParaRPr lang="en-US" sz="4400" b="1" dirty="0">
              <a:effectLst>
                <a:outerShdw blurRad="38100" dist="38100" dir="2700000" algn="tl">
                  <a:srgbClr val="000000">
                    <a:alpha val="43137"/>
                  </a:srgbClr>
                </a:outerShdw>
              </a:effectLst>
            </a:endParaRPr>
          </a:p>
        </p:txBody>
      </p:sp>
      <p:sp>
        <p:nvSpPr>
          <p:cNvPr id="6" name="Rectangle 1027"/>
          <p:cNvSpPr txBox="1">
            <a:spLocks noChangeArrowheads="1"/>
          </p:cNvSpPr>
          <p:nvPr/>
        </p:nvSpPr>
        <p:spPr>
          <a:xfrm>
            <a:off x="457200" y="1371600"/>
            <a:ext cx="8610600" cy="53340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solidFill>
                  <a:schemeClr val="tx2">
                    <a:lumMod val="75000"/>
                  </a:schemeClr>
                </a:solidFill>
                <a:effectLst>
                  <a:outerShdw blurRad="38100" dist="38100" dir="2700000" algn="tl">
                    <a:srgbClr val="000000">
                      <a:alpha val="43137"/>
                    </a:srgbClr>
                  </a:outerShdw>
                </a:effectLst>
              </a:rPr>
              <a:t>Revelation 7: 1-8</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chemeClr val="tx2">
                    <a:lumMod val="75000"/>
                  </a:schemeClr>
                </a:solidFill>
                <a:effectLst>
                  <a:outerShdw blurRad="38100" dist="38100" dir="2700000" algn="tl">
                    <a:srgbClr val="000000">
                      <a:alpha val="43137"/>
                    </a:srgbClr>
                  </a:outerShdw>
                </a:effectLst>
              </a:rPr>
              <a:t>They  were sealed with the Father’s name on their foreheads (14:1)</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chemeClr val="tx2">
                    <a:lumMod val="75000"/>
                  </a:schemeClr>
                </a:solidFill>
                <a:effectLst>
                  <a:outerShdw blurRad="38100" dist="38100" dir="2700000" algn="tl">
                    <a:srgbClr val="000000">
                      <a:alpha val="43137"/>
                    </a:srgbClr>
                  </a:outerShdw>
                </a:effectLst>
              </a:rPr>
              <a:t>12,000 Jews were sealed &amp; selected from each of the 12 tribes of Israel </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kumimoji="0" lang="en-US" sz="3600" b="1" i="0" u="none" strike="noStrike" kern="1200" cap="none" spc="0" normalizeH="0" baseline="0" noProof="0" dirty="0" smtClean="0">
                <a:ln>
                  <a:noFill/>
                </a:ln>
                <a:solidFill>
                  <a:schemeClr val="tx2">
                    <a:lumMod val="75000"/>
                  </a:schemeClr>
                </a:solidFill>
                <a:effectLst>
                  <a:outerShdw blurRad="38100" dist="38100" dir="2700000" algn="tl">
                    <a:srgbClr val="000000">
                      <a:alpha val="43137"/>
                    </a:srgbClr>
                  </a:outerShdw>
                </a:effectLst>
                <a:uLnTx/>
                <a:uFillTx/>
                <a:latin typeface="+mn-lt"/>
                <a:ea typeface="+mn-ea"/>
                <a:cs typeface="+mn-cs"/>
              </a:rPr>
              <a:t>Their</a:t>
            </a:r>
            <a:r>
              <a:rPr kumimoji="0" lang="en-US" sz="3600" b="1" i="0" u="none" strike="noStrike" kern="1200" cap="none" spc="0" normalizeH="0" noProof="0" dirty="0" smtClean="0">
                <a:ln>
                  <a:noFill/>
                </a:ln>
                <a:solidFill>
                  <a:schemeClr val="tx2">
                    <a:lumMod val="75000"/>
                  </a:schemeClr>
                </a:solidFill>
                <a:effectLst>
                  <a:outerShdw blurRad="38100" dist="38100" dir="2700000" algn="tl">
                    <a:srgbClr val="000000">
                      <a:alpha val="43137"/>
                    </a:srgbClr>
                  </a:outerShdw>
                </a:effectLst>
                <a:uLnTx/>
                <a:uFillTx/>
                <a:latin typeface="+mn-lt"/>
                <a:ea typeface="+mn-ea"/>
                <a:cs typeface="+mn-cs"/>
              </a:rPr>
              <a:t> purpose was to be witnesses to the world for God</a:t>
            </a:r>
            <a:endParaRPr kumimoji="0" lang="en-US" sz="32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304800" y="381000"/>
            <a:ext cx="8458200" cy="769441"/>
          </a:xfrm>
          <a:prstGeom prst="rect">
            <a:avLst/>
          </a:prstGeom>
          <a:solidFill>
            <a:schemeClr val="accent2">
              <a:lumMod val="60000"/>
              <a:lumOff val="40000"/>
            </a:schemeClr>
          </a:solid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SAINTS OF THE TRIBULATION</a:t>
            </a:r>
            <a:endParaRPr lang="en-US" sz="4400" b="1" dirty="0">
              <a:effectLst>
                <a:outerShdw blurRad="38100" dist="38100" dir="2700000" algn="tl">
                  <a:srgbClr val="000000">
                    <a:alpha val="43137"/>
                  </a:srgbClr>
                </a:outerShdw>
              </a:effectLst>
            </a:endParaRPr>
          </a:p>
        </p:txBody>
      </p:sp>
      <p:sp>
        <p:nvSpPr>
          <p:cNvPr id="6" name="Rectangle 1027"/>
          <p:cNvSpPr txBox="1">
            <a:spLocks noChangeArrowheads="1"/>
          </p:cNvSpPr>
          <p:nvPr/>
        </p:nvSpPr>
        <p:spPr>
          <a:xfrm>
            <a:off x="457200" y="1371600"/>
            <a:ext cx="8610600" cy="53340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solidFill>
                  <a:schemeClr val="accent2">
                    <a:lumMod val="40000"/>
                    <a:lumOff val="60000"/>
                  </a:schemeClr>
                </a:solidFill>
                <a:effectLst>
                  <a:outerShdw blurRad="38100" dist="38100" dir="2700000" algn="tl">
                    <a:srgbClr val="000000">
                      <a:alpha val="43137"/>
                    </a:srgbClr>
                  </a:outerShdw>
                </a:effectLst>
              </a:rPr>
              <a:t>Revelation 7: 9-14</a:t>
            </a: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endParaRPr lang="en-US" sz="3600" b="1" dirty="0" smtClean="0">
              <a:solidFill>
                <a:schemeClr val="accent2">
                  <a:lumMod val="40000"/>
                  <a:lumOff val="60000"/>
                </a:schemeClr>
              </a:solidFill>
              <a:effectLst>
                <a:outerShdw blurRad="38100" dist="38100" dir="2700000" algn="tl">
                  <a:srgbClr val="000000">
                    <a:alpha val="43137"/>
                  </a:srgbClr>
                </a:outerShdw>
              </a:effectLst>
            </a:endParaRP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chemeClr val="accent2">
                    <a:lumMod val="40000"/>
                    <a:lumOff val="60000"/>
                  </a:schemeClr>
                </a:solidFill>
                <a:effectLst>
                  <a:outerShdw blurRad="38100" dist="38100" dir="2700000" algn="tl">
                    <a:srgbClr val="000000">
                      <a:alpha val="43137"/>
                    </a:srgbClr>
                  </a:outerShdw>
                </a:effectLst>
              </a:rPr>
              <a:t>They  were an innumerable group</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endParaRPr lang="en-US" sz="3600" b="1" dirty="0" smtClean="0">
              <a:solidFill>
                <a:schemeClr val="accent2">
                  <a:lumMod val="40000"/>
                  <a:lumOff val="60000"/>
                </a:schemeClr>
              </a:solidFill>
              <a:effectLst>
                <a:outerShdw blurRad="38100" dist="38100" dir="2700000" algn="tl">
                  <a:srgbClr val="000000">
                    <a:alpha val="43137"/>
                  </a:srgbClr>
                </a:outerShdw>
              </a:effectLst>
            </a:endParaRP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chemeClr val="accent2">
                    <a:lumMod val="40000"/>
                    <a:lumOff val="60000"/>
                  </a:schemeClr>
                </a:solidFill>
                <a:effectLst>
                  <a:outerShdw blurRad="38100" dist="38100" dir="2700000" algn="tl">
                    <a:srgbClr val="000000">
                      <a:alpha val="43137"/>
                    </a:srgbClr>
                  </a:outerShdw>
                </a:effectLst>
              </a:rPr>
              <a:t>They were saved during the period of tribulation</a:t>
            </a:r>
            <a:endParaRPr kumimoji="0" lang="en-US" sz="3200" b="1" i="0" u="none" strike="noStrike" kern="1200" cap="none" spc="0" normalizeH="0" baseline="0" noProof="0" dirty="0" smtClean="0">
              <a:ln>
                <a:noFill/>
              </a:ln>
              <a:solidFill>
                <a:schemeClr val="accent2">
                  <a:lumMod val="40000"/>
                  <a:lumOff val="60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9384666">
            <a:off x="613967" y="3022372"/>
            <a:ext cx="8458200" cy="769441"/>
          </a:xfrm>
          <a:prstGeom prst="rect">
            <a:avLst/>
          </a:prstGeom>
          <a:solidFill>
            <a:schemeClr val="accent2">
              <a:lumMod val="60000"/>
              <a:lumOff val="40000"/>
            </a:schemeClr>
          </a:solid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SAINTS OF THE TRIBULATION</a:t>
            </a:r>
            <a:endParaRPr lang="en-US" sz="4400" b="1" dirty="0">
              <a:effectLst>
                <a:outerShdw blurRad="38100" dist="38100" dir="2700000" algn="tl">
                  <a:srgbClr val="000000">
                    <a:alpha val="43137"/>
                  </a:srgbClr>
                </a:outerShdw>
              </a:effectLst>
            </a:endParaRPr>
          </a:p>
        </p:txBody>
      </p:sp>
      <p:sp>
        <p:nvSpPr>
          <p:cNvPr id="3" name="TextBox 2"/>
          <p:cNvSpPr txBox="1"/>
          <p:nvPr/>
        </p:nvSpPr>
        <p:spPr>
          <a:xfrm rot="2190198">
            <a:off x="457577" y="2730253"/>
            <a:ext cx="8458200" cy="1446550"/>
          </a:xfrm>
          <a:prstGeom prst="rect">
            <a:avLst/>
          </a:prstGeom>
          <a:solidFill>
            <a:schemeClr val="tx1">
              <a:lumMod val="85000"/>
            </a:schemeClr>
          </a:solid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rPr>
              <a:t>THE CONDEMNED GROUP IN THE TRIBULATION</a:t>
            </a:r>
            <a:endParaRPr lang="en-US" sz="4400"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457200" y="2057400"/>
            <a:ext cx="8458200" cy="2585323"/>
          </a:xfrm>
          <a:prstGeom prst="rect">
            <a:avLst/>
          </a:prstGeom>
          <a:solidFill>
            <a:schemeClr val="tx2">
              <a:lumMod val="90000"/>
            </a:schemeClr>
          </a:solidFill>
        </p:spPr>
        <p:txBody>
          <a:bodyPr wrap="square" rtlCol="0">
            <a:spAutoFit/>
          </a:bodyPr>
          <a:lstStyle/>
          <a:p>
            <a:pPr algn="ctr"/>
            <a:r>
              <a:rPr lang="en-US" sz="5400" b="1" dirty="0" smtClean="0">
                <a:solidFill>
                  <a:schemeClr val="accent5">
                    <a:lumMod val="50000"/>
                  </a:schemeClr>
                </a:solidFill>
                <a:effectLst>
                  <a:outerShdw blurRad="38100" dist="38100" dir="2700000" algn="tl">
                    <a:srgbClr val="000000">
                      <a:alpha val="43137"/>
                    </a:srgbClr>
                  </a:outerShdw>
                </a:effectLst>
              </a:rPr>
              <a:t>THE REACHED &amp; THE UNREACHED IN THE TRIBULATION</a:t>
            </a:r>
            <a:endParaRPr lang="en-US" sz="5400" b="1" dirty="0">
              <a:solidFill>
                <a:schemeClr val="accent5">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style.rotation</p:attrName>
                                        </p:attrNameLst>
                                      </p:cBhvr>
                                      <p:tavLst>
                                        <p:tav tm="0">
                                          <p:val>
                                            <p:fltVal val="720"/>
                                          </p:val>
                                        </p:tav>
                                        <p:tav tm="100000">
                                          <p:val>
                                            <p:fltVal val="0"/>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style.rotation</p:attrName>
                                        </p:attrNameLst>
                                      </p:cBhvr>
                                      <p:tavLst>
                                        <p:tav tm="0">
                                          <p:val>
                                            <p:fltVal val="720"/>
                                          </p:val>
                                        </p:tav>
                                        <p:tav tm="100000">
                                          <p:val>
                                            <p:fltVal val="0"/>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 calcmode="lin" valueType="num">
                                      <p:cBhvr>
                                        <p:cTn id="26"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382000" cy="4524315"/>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Revelation 7:14 states that </a:t>
            </a:r>
            <a:r>
              <a:rPr lang="en-US" sz="3600" b="1" dirty="0" smtClean="0">
                <a:solidFill>
                  <a:srgbClr val="FFC000"/>
                </a:solidFill>
                <a:effectLst>
                  <a:outerShdw blurRad="38100" dist="38100" dir="2700000" algn="tl">
                    <a:srgbClr val="000000">
                      <a:alpha val="43137"/>
                    </a:srgbClr>
                  </a:outerShdw>
                </a:effectLst>
              </a:rPr>
              <a:t>SOME</a:t>
            </a:r>
            <a:r>
              <a:rPr lang="en-US" sz="3600" dirty="0" smtClean="0">
                <a:effectLst>
                  <a:outerShdw blurRad="38100" dist="38100" dir="2700000" algn="tl">
                    <a:srgbClr val="000000">
                      <a:alpha val="43137"/>
                    </a:srgbClr>
                  </a:outerShdw>
                </a:effectLst>
              </a:rPr>
              <a:t> will be saved during the tribulation period. Therefore in order for it to be true, it has to come to pass.</a:t>
            </a:r>
          </a:p>
          <a:p>
            <a:endParaRPr lang="en-US" sz="3600" dirty="0" smtClean="0">
              <a:effectLst>
                <a:outerShdw blurRad="38100" dist="38100" dir="2700000" algn="tl">
                  <a:srgbClr val="000000">
                    <a:alpha val="43137"/>
                  </a:srgbClr>
                </a:outerShdw>
              </a:effectLst>
            </a:endParaRPr>
          </a:p>
          <a:p>
            <a:r>
              <a:rPr lang="en-US" sz="3600" dirty="0" smtClean="0">
                <a:solidFill>
                  <a:srgbClr val="FFFF00"/>
                </a:solidFill>
                <a:effectLst>
                  <a:outerShdw blurRad="38100" dist="38100" dir="2700000" algn="tl">
                    <a:srgbClr val="000000">
                      <a:alpha val="43137"/>
                    </a:srgbClr>
                  </a:outerShdw>
                </a:effectLst>
              </a:rPr>
              <a:t>2 Thessalonians 2:11-12 states that </a:t>
            </a:r>
            <a:r>
              <a:rPr lang="en-US" sz="3600" b="1" dirty="0" smtClean="0">
                <a:solidFill>
                  <a:srgbClr val="FFC000"/>
                </a:solidFill>
                <a:effectLst>
                  <a:outerShdw blurRad="38100" dist="38100" dir="2700000" algn="tl">
                    <a:srgbClr val="000000">
                      <a:alpha val="43137"/>
                    </a:srgbClr>
                  </a:outerShdw>
                </a:effectLst>
              </a:rPr>
              <a:t>SOME</a:t>
            </a:r>
            <a:r>
              <a:rPr lang="en-US" sz="3600" dirty="0" smtClean="0">
                <a:solidFill>
                  <a:srgbClr val="FFFF00"/>
                </a:solidFill>
                <a:effectLst>
                  <a:outerShdw blurRad="38100" dist="38100" dir="2700000" algn="tl">
                    <a:srgbClr val="000000">
                      <a:alpha val="43137"/>
                    </a:srgbClr>
                  </a:outerShdw>
                </a:effectLst>
              </a:rPr>
              <a:t> will be damned during the tribulation period. This too must come to pass.</a:t>
            </a:r>
            <a:endParaRPr lang="en-US" sz="36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pPr marL="742950" indent="-742950">
              <a:buFont typeface="Wingdings"/>
              <a:buChar char=""/>
            </a:pPr>
            <a:r>
              <a:rPr lang="en-US" sz="3600" b="1" u="sng" dirty="0" smtClean="0">
                <a:solidFill>
                  <a:srgbClr val="FFC000"/>
                </a:solidFill>
                <a:effectLst>
                  <a:outerShdw blurRad="38100" dist="38100" dir="2700000" algn="tl">
                    <a:srgbClr val="000000">
                      <a:alpha val="43137"/>
                    </a:srgbClr>
                  </a:outerShdw>
                </a:effectLst>
              </a:rPr>
              <a:t>Resurrection of the dead saints</a:t>
            </a:r>
            <a:endParaRPr lang="en-US" sz="3600" b="1" u="sng" dirty="0" smtClean="0">
              <a:solidFill>
                <a:srgbClr val="FFC000"/>
              </a:solidFill>
              <a:effectLst>
                <a:outerShdw blurRad="38100" dist="38100" dir="2700000" algn="tl">
                  <a:srgbClr val="000000">
                    <a:alpha val="43137"/>
                  </a:srgbClr>
                </a:outerShdw>
              </a:effectLst>
              <a:sym typeface="Wingdings"/>
            </a:endParaRPr>
          </a:p>
          <a:p>
            <a:pPr marL="742950" indent="-742950">
              <a:buFont typeface="Wingdings"/>
              <a:buChar char="è"/>
            </a:pPr>
            <a:r>
              <a:rPr lang="en-US" sz="3600" b="1" dirty="0" smtClean="0">
                <a:effectLst>
                  <a:outerShdw blurRad="38100" dist="38100" dir="2700000" algn="tl">
                    <a:srgbClr val="000000">
                      <a:alpha val="43137"/>
                    </a:srgbClr>
                  </a:outerShdw>
                </a:effectLst>
              </a:rPr>
              <a:t>Jesus is God</a:t>
            </a:r>
          </a:p>
          <a:p>
            <a:pPr marL="742950" indent="-742950">
              <a:buFont typeface="Wingdings"/>
              <a:buChar char="è"/>
            </a:pPr>
            <a:r>
              <a:rPr lang="en-US" sz="3600" b="1" dirty="0" smtClean="0">
                <a:effectLst>
                  <a:outerShdw blurRad="38100" dist="38100" dir="2700000" algn="tl">
                    <a:srgbClr val="000000">
                      <a:alpha val="43137"/>
                    </a:srgbClr>
                  </a:outerShdw>
                </a:effectLst>
              </a:rPr>
              <a:t>Jesus will be returning with the spirits of the saints. Their bodies had separated from them at death but their spirits went to heaven to be with the Lord.</a:t>
            </a:r>
          </a:p>
        </p:txBody>
      </p:sp>
      <p:sp>
        <p:nvSpPr>
          <p:cNvPr id="3" name="Title 2"/>
          <p:cNvSpPr>
            <a:spLocks noGrp="1"/>
          </p:cNvSpPr>
          <p:nvPr>
            <p:ph type="title"/>
          </p:nvPr>
        </p:nvSpPr>
        <p:spPr/>
        <p:txBody>
          <a:bodyPr>
            <a:normAutofit/>
          </a:bodyPr>
          <a:lstStyle/>
          <a:p>
            <a:pPr algn="ctr"/>
            <a:r>
              <a:rPr sz="7200" b="1" smtClean="0">
                <a:solidFill>
                  <a:srgbClr val="FFFF00"/>
                </a:solidFill>
                <a:effectLst>
                  <a:outerShdw blurRad="38100" dist="38100" dir="2700000" algn="tl">
                    <a:srgbClr val="000000">
                      <a:alpha val="43137"/>
                    </a:srgbClr>
                  </a:outerShdw>
                </a:effectLst>
              </a:rPr>
              <a:t>THE RAPTURE</a:t>
            </a:r>
            <a:endParaRPr lang="en-US" sz="7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82000" cy="6740307"/>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The two situations do not contradict each other because both will have to happen. One group will be saved and another group will be condemned. In other words not all persons living in the tribulation will go to hell &amp; not all will go to heaven.</a:t>
            </a:r>
          </a:p>
          <a:p>
            <a:r>
              <a:rPr lang="en-US" sz="3600" dirty="0" smtClean="0">
                <a:solidFill>
                  <a:srgbClr val="FFFF00"/>
                </a:solidFill>
                <a:effectLst>
                  <a:outerShdw blurRad="38100" dist="38100" dir="2700000" algn="tl">
                    <a:srgbClr val="000000">
                      <a:alpha val="43137"/>
                    </a:srgbClr>
                  </a:outerShdw>
                </a:effectLst>
              </a:rPr>
              <a:t>If all went to hell it would contradict Rev. 7: 14 which states some will be saved!</a:t>
            </a:r>
          </a:p>
          <a:p>
            <a:r>
              <a:rPr lang="en-US" sz="3600" dirty="0" smtClean="0">
                <a:solidFill>
                  <a:schemeClr val="bg1"/>
                </a:solidFill>
                <a:effectLst>
                  <a:outerShdw blurRad="38100" dist="38100" dir="2700000" algn="tl">
                    <a:srgbClr val="000000">
                      <a:alpha val="43137"/>
                    </a:srgbClr>
                  </a:outerShdw>
                </a:effectLst>
              </a:rPr>
              <a:t>If all went to heaven it would contradict  2 Thess. 2:11-12 which states some will be dammed!</a:t>
            </a:r>
          </a:p>
          <a:p>
            <a:endParaRPr lang="en-US" sz="36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82000" cy="6740307"/>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The </a:t>
            </a:r>
            <a:r>
              <a:rPr lang="en-US" sz="3600" b="1" dirty="0" smtClean="0">
                <a:solidFill>
                  <a:srgbClr val="FF0000"/>
                </a:solidFill>
                <a:effectLst>
                  <a:outerShdw blurRad="38100" dist="38100" dir="2700000" algn="tl">
                    <a:srgbClr val="000000">
                      <a:alpha val="43137"/>
                    </a:srgbClr>
                  </a:outerShdw>
                </a:effectLst>
              </a:rPr>
              <a:t>reached</a:t>
            </a:r>
            <a:r>
              <a:rPr lang="en-US" sz="3600" dirty="0" smtClean="0">
                <a:effectLst>
                  <a:outerShdw blurRad="38100" dist="38100" dir="2700000" algn="tl">
                    <a:srgbClr val="000000">
                      <a:alpha val="43137"/>
                    </a:srgbClr>
                  </a:outerShdw>
                </a:effectLst>
              </a:rPr>
              <a:t> in the tribulation would be those who already heard the truth but rejected it so that is why they have no more chances.</a:t>
            </a:r>
          </a:p>
          <a:p>
            <a:r>
              <a:rPr lang="en-US" sz="3600" dirty="0" smtClean="0">
                <a:solidFill>
                  <a:srgbClr val="FFFF00"/>
                </a:solidFill>
                <a:effectLst>
                  <a:outerShdw blurRad="38100" dist="38100" dir="2700000" algn="tl">
                    <a:srgbClr val="000000">
                      <a:alpha val="43137"/>
                    </a:srgbClr>
                  </a:outerShdw>
                </a:effectLst>
              </a:rPr>
              <a:t>The </a:t>
            </a:r>
            <a:r>
              <a:rPr lang="en-US" sz="3600" dirty="0" smtClean="0">
                <a:solidFill>
                  <a:srgbClr val="00B0F0"/>
                </a:solidFill>
                <a:effectLst>
                  <a:outerShdw blurRad="38100" dist="38100" dir="2700000" algn="tl">
                    <a:srgbClr val="000000">
                      <a:alpha val="43137"/>
                    </a:srgbClr>
                  </a:outerShdw>
                </a:effectLst>
              </a:rPr>
              <a:t>unreached</a:t>
            </a:r>
            <a:r>
              <a:rPr lang="en-US" sz="3600" dirty="0" smtClean="0">
                <a:solidFill>
                  <a:srgbClr val="FFFF00"/>
                </a:solidFill>
                <a:effectLst>
                  <a:outerShdw blurRad="38100" dist="38100" dir="2700000" algn="tl">
                    <a:srgbClr val="000000">
                      <a:alpha val="43137"/>
                    </a:srgbClr>
                  </a:outerShdw>
                </a:effectLst>
              </a:rPr>
              <a:t> in the tribulation would be those who never heard the gospel which gives them that opportunity to hear, acknowledge &amp; be saved.</a:t>
            </a:r>
          </a:p>
          <a:p>
            <a:r>
              <a:rPr lang="en-US" sz="3600" dirty="0" smtClean="0">
                <a:solidFill>
                  <a:schemeClr val="tx2">
                    <a:lumMod val="90000"/>
                  </a:schemeClr>
                </a:solidFill>
                <a:effectLst>
                  <a:outerShdw blurRad="38100" dist="38100" dir="2700000" algn="tl">
                    <a:srgbClr val="000000">
                      <a:alpha val="43137"/>
                    </a:srgbClr>
                  </a:outerShdw>
                </a:effectLst>
              </a:rPr>
              <a:t>NOTE: This does not mean that all the </a:t>
            </a:r>
            <a:r>
              <a:rPr lang="en-US" sz="3600" dirty="0" smtClean="0">
                <a:solidFill>
                  <a:srgbClr val="00B0F0"/>
                </a:solidFill>
                <a:effectLst>
                  <a:outerShdw blurRad="38100" dist="38100" dir="2700000" algn="tl">
                    <a:srgbClr val="000000">
                      <a:alpha val="43137"/>
                    </a:srgbClr>
                  </a:outerShdw>
                </a:effectLst>
              </a:rPr>
              <a:t>unreached</a:t>
            </a:r>
            <a:r>
              <a:rPr lang="en-US" sz="3600" dirty="0" smtClean="0">
                <a:solidFill>
                  <a:schemeClr val="tx2">
                    <a:lumMod val="90000"/>
                  </a:schemeClr>
                </a:solidFill>
                <a:effectLst>
                  <a:outerShdw blurRad="38100" dist="38100" dir="2700000" algn="tl">
                    <a:srgbClr val="000000">
                      <a:alpha val="43137"/>
                    </a:srgbClr>
                  </a:outerShdw>
                </a:effectLst>
              </a:rPr>
              <a:t> will be saved as they have a choice to still accept or reject God.</a:t>
            </a:r>
          </a:p>
          <a:p>
            <a:endParaRPr lang="en-US" sz="36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90600"/>
            <a:ext cx="7315200" cy="5334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57600" y="1905000"/>
            <a:ext cx="3429000" cy="205740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524000" y="1828800"/>
            <a:ext cx="3657600" cy="2133600"/>
          </a:xfrm>
          <a:prstGeom prst="ellips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67000" y="4267200"/>
            <a:ext cx="3733800" cy="16764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1219200"/>
            <a:ext cx="7086600" cy="461665"/>
          </a:xfrm>
          <a:prstGeom prst="rect">
            <a:avLst/>
          </a:prstGeom>
          <a:noFill/>
        </p:spPr>
        <p:txBody>
          <a:bodyPr wrap="square" rtlCol="0">
            <a:spAutoFit/>
          </a:bodyPr>
          <a:lstStyle/>
          <a:p>
            <a:pPr algn="ctr"/>
            <a:r>
              <a:rPr lang="en-US" sz="2400" b="1" dirty="0" smtClean="0">
                <a:solidFill>
                  <a:schemeClr val="bg1"/>
                </a:solidFill>
              </a:rPr>
              <a:t>TRIBULATION POPULATION: 7 Billion</a:t>
            </a:r>
            <a:endParaRPr lang="en-US" sz="2400" b="1" dirty="0">
              <a:solidFill>
                <a:schemeClr val="bg1"/>
              </a:solidFill>
            </a:endParaRPr>
          </a:p>
        </p:txBody>
      </p:sp>
      <p:sp>
        <p:nvSpPr>
          <p:cNvPr id="7" name="TextBox 6"/>
          <p:cNvSpPr txBox="1"/>
          <p:nvPr/>
        </p:nvSpPr>
        <p:spPr>
          <a:xfrm>
            <a:off x="3276600" y="4572000"/>
            <a:ext cx="2514600" cy="1200329"/>
          </a:xfrm>
          <a:prstGeom prst="rect">
            <a:avLst/>
          </a:prstGeom>
          <a:noFill/>
        </p:spPr>
        <p:txBody>
          <a:bodyPr wrap="square" rtlCol="0">
            <a:spAutoFit/>
          </a:bodyPr>
          <a:lstStyle/>
          <a:p>
            <a:pPr algn="ctr"/>
            <a:r>
              <a:rPr lang="en-US" sz="2400" b="1" dirty="0" smtClean="0">
                <a:solidFill>
                  <a:schemeClr val="accent4">
                    <a:lumMod val="50000"/>
                  </a:schemeClr>
                </a:solidFill>
                <a:effectLst>
                  <a:outerShdw blurRad="38100" dist="38100" dir="2700000" algn="tl">
                    <a:srgbClr val="000000">
                      <a:alpha val="43137"/>
                    </a:srgbClr>
                  </a:outerShdw>
                </a:effectLst>
              </a:rPr>
              <a:t>REACHED</a:t>
            </a:r>
          </a:p>
          <a:p>
            <a:pPr algn="ctr"/>
            <a:r>
              <a:rPr lang="en-US" sz="2400" b="1" dirty="0" smtClean="0">
                <a:solidFill>
                  <a:schemeClr val="bg1"/>
                </a:solidFill>
                <a:effectLst>
                  <a:outerShdw blurRad="38100" dist="38100" dir="2700000" algn="tl">
                    <a:srgbClr val="000000">
                      <a:alpha val="43137"/>
                    </a:srgbClr>
                  </a:outerShdw>
                </a:effectLst>
              </a:rPr>
              <a:t>(DAMNED)</a:t>
            </a:r>
          </a:p>
          <a:p>
            <a:pPr algn="ctr"/>
            <a:r>
              <a:rPr lang="en-US" sz="2400" b="1" dirty="0" smtClean="0">
                <a:solidFill>
                  <a:schemeClr val="bg1"/>
                </a:solidFill>
                <a:effectLst>
                  <a:outerShdw blurRad="38100" dist="38100" dir="2700000" algn="tl">
                    <a:srgbClr val="000000">
                      <a:alpha val="43137"/>
                    </a:srgbClr>
                  </a:outerShdw>
                </a:effectLst>
              </a:rPr>
              <a:t>“4 Billion”</a:t>
            </a:r>
            <a:endParaRPr lang="en-US" sz="24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4114800" y="2362200"/>
            <a:ext cx="2438400" cy="830997"/>
          </a:xfrm>
          <a:prstGeom prst="rect">
            <a:avLst/>
          </a:prstGeom>
          <a:noFill/>
        </p:spPr>
        <p:txBody>
          <a:bodyPr wrap="square" rtlCol="0">
            <a:spAutoFit/>
          </a:bodyPr>
          <a:lstStyle/>
          <a:p>
            <a:pPr algn="ctr"/>
            <a:r>
              <a:rPr lang="en-US" sz="2400" b="1" dirty="0" smtClean="0">
                <a:solidFill>
                  <a:srgbClr val="00B050"/>
                </a:solidFill>
                <a:effectLst>
                  <a:outerShdw blurRad="38100" dist="38100" dir="2700000" algn="tl">
                    <a:srgbClr val="000000">
                      <a:alpha val="43137"/>
                    </a:srgbClr>
                  </a:outerShdw>
                </a:effectLst>
              </a:rPr>
              <a:t>S   A  V  E  D</a:t>
            </a:r>
          </a:p>
          <a:p>
            <a:pPr algn="ctr"/>
            <a:r>
              <a:rPr lang="en-US" sz="2400" b="1" dirty="0" smtClean="0">
                <a:solidFill>
                  <a:schemeClr val="bg1"/>
                </a:solidFill>
                <a:effectLst>
                  <a:outerShdw blurRad="38100" dist="38100" dir="2700000" algn="tl">
                    <a:srgbClr val="000000">
                      <a:alpha val="43137"/>
                    </a:srgbClr>
                  </a:outerShdw>
                </a:effectLst>
              </a:rPr>
              <a:t>“1 B </a:t>
            </a:r>
            <a:r>
              <a:rPr lang="en-US" sz="2400" b="1" dirty="0" err="1" smtClean="0">
                <a:solidFill>
                  <a:schemeClr val="bg1"/>
                </a:solidFill>
                <a:effectLst>
                  <a:outerShdw blurRad="38100" dist="38100" dir="2700000" algn="tl">
                    <a:srgbClr val="000000">
                      <a:alpha val="43137"/>
                    </a:srgbClr>
                  </a:outerShdw>
                </a:effectLst>
              </a:rPr>
              <a:t>illion</a:t>
            </a:r>
            <a:r>
              <a:rPr lang="en-US" sz="2400" b="1" dirty="0" smtClean="0">
                <a:solidFill>
                  <a:schemeClr val="bg1"/>
                </a:solidFill>
                <a:effectLst>
                  <a:outerShdw blurRad="38100" dist="38100" dir="2700000" algn="tl">
                    <a:srgbClr val="000000">
                      <a:alpha val="43137"/>
                    </a:srgbClr>
                  </a:outerShdw>
                </a:effectLst>
              </a:rPr>
              <a:t>”</a:t>
            </a:r>
            <a:endParaRPr lang="en-US" sz="24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1752600" y="2209800"/>
            <a:ext cx="2667000" cy="1200329"/>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      </a:t>
            </a:r>
            <a:r>
              <a:rPr lang="en-US" sz="2400" b="1" dirty="0" smtClean="0">
                <a:solidFill>
                  <a:srgbClr val="C00000"/>
                </a:solidFill>
                <a:effectLst>
                  <a:outerShdw blurRad="38100" dist="38100" dir="2700000" algn="tl">
                    <a:srgbClr val="000000">
                      <a:alpha val="43137"/>
                    </a:srgbClr>
                  </a:outerShdw>
                </a:effectLst>
              </a:rPr>
              <a:t>UNREACHED</a:t>
            </a:r>
          </a:p>
          <a:p>
            <a:r>
              <a:rPr lang="en-US" sz="2400" b="1" dirty="0" smtClean="0">
                <a:solidFill>
                  <a:schemeClr val="bg1"/>
                </a:solidFill>
                <a:effectLst>
                  <a:outerShdw blurRad="38100" dist="38100" dir="2700000" algn="tl">
                    <a:srgbClr val="000000">
                      <a:alpha val="43137"/>
                    </a:srgbClr>
                  </a:outerShdw>
                </a:effectLst>
              </a:rPr>
              <a:t>(UNSAVED)</a:t>
            </a:r>
          </a:p>
          <a:p>
            <a:r>
              <a:rPr lang="en-US" sz="2400" b="1" dirty="0" smtClean="0">
                <a:solidFill>
                  <a:schemeClr val="bg1"/>
                </a:solidFill>
                <a:effectLst>
                  <a:outerShdw blurRad="38100" dist="38100" dir="2700000" algn="tl">
                    <a:srgbClr val="000000">
                      <a:alpha val="43137"/>
                    </a:srgbClr>
                  </a:outerShdw>
                </a:effectLst>
              </a:rPr>
              <a:t>  “2 Billion”</a:t>
            </a:r>
            <a:endParaRPr lang="en-US"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304800" y="381000"/>
            <a:ext cx="8458200" cy="769441"/>
          </a:xfrm>
          <a:prstGeom prst="rect">
            <a:avLst/>
          </a:prstGeom>
          <a:noFill/>
        </p:spPr>
        <p:txBody>
          <a:bodyPr wrap="square" rtlCol="0">
            <a:spAutoFit/>
          </a:bodyPr>
          <a:lstStyle/>
          <a:p>
            <a:pPr algn="ctr"/>
            <a:r>
              <a:rPr lang="en-US" sz="4400" b="1" dirty="0" smtClean="0">
                <a:solidFill>
                  <a:srgbClr val="00B0F0"/>
                </a:solidFill>
                <a:effectLst>
                  <a:outerShdw blurRad="38100" dist="38100" dir="2700000" algn="tl">
                    <a:srgbClr val="000000">
                      <a:alpha val="43137"/>
                    </a:srgbClr>
                  </a:outerShdw>
                </a:effectLst>
              </a:rPr>
              <a:t>7</a:t>
            </a:r>
            <a:r>
              <a:rPr lang="en-US" sz="4400" b="1" baseline="30000" dirty="0" smtClean="0">
                <a:solidFill>
                  <a:srgbClr val="00B0F0"/>
                </a:solidFill>
                <a:effectLst>
                  <a:outerShdw blurRad="38100" dist="38100" dir="2700000" algn="tl">
                    <a:srgbClr val="000000">
                      <a:alpha val="43137"/>
                    </a:srgbClr>
                  </a:outerShdw>
                </a:effectLst>
              </a:rPr>
              <a:t>th</a:t>
            </a:r>
            <a:r>
              <a:rPr lang="en-US" sz="4400" b="1" dirty="0" smtClean="0">
                <a:solidFill>
                  <a:srgbClr val="00B0F0"/>
                </a:solidFill>
                <a:effectLst>
                  <a:outerShdw blurRad="38100" dist="38100" dir="2700000" algn="tl">
                    <a:srgbClr val="000000">
                      <a:alpha val="43137"/>
                    </a:srgbClr>
                  </a:outerShdw>
                </a:effectLst>
              </a:rPr>
              <a:t> SEAL: </a:t>
            </a:r>
            <a:r>
              <a:rPr lang="en-US" sz="4400" b="1" dirty="0" smtClean="0">
                <a:effectLst>
                  <a:outerShdw blurRad="38100" dist="38100" dir="2700000" algn="tl">
                    <a:srgbClr val="000000">
                      <a:alpha val="43137"/>
                    </a:srgbClr>
                  </a:outerShdw>
                </a:effectLst>
              </a:rPr>
              <a:t>Introduces 7 trumpets</a:t>
            </a:r>
            <a:endParaRPr lang="en-US" sz="4400" b="1" dirty="0">
              <a:effectLst>
                <a:outerShdw blurRad="38100" dist="38100" dir="2700000" algn="tl">
                  <a:srgbClr val="000000">
                    <a:alpha val="43137"/>
                  </a:srgbClr>
                </a:outerShdw>
              </a:effectLst>
            </a:endParaRPr>
          </a:p>
        </p:txBody>
      </p:sp>
      <p:sp>
        <p:nvSpPr>
          <p:cNvPr id="6" name="Rectangle 1027"/>
          <p:cNvSpPr txBox="1">
            <a:spLocks noChangeArrowheads="1"/>
          </p:cNvSpPr>
          <p:nvPr/>
        </p:nvSpPr>
        <p:spPr>
          <a:xfrm>
            <a:off x="304800" y="1295400"/>
            <a:ext cx="8610600" cy="53340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effectLst>
                  <a:outerShdw blurRad="38100" dist="38100" dir="2700000" algn="tl">
                    <a:srgbClr val="000000">
                      <a:alpha val="43137"/>
                    </a:srgbClr>
                  </a:outerShdw>
                </a:effectLst>
              </a:rPr>
              <a:t>Revelation 8: 1-5</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effectLst>
                  <a:outerShdw blurRad="38100" dist="38100" dir="2700000" algn="tl">
                    <a:srgbClr val="000000">
                      <a:alpha val="43137"/>
                    </a:srgbClr>
                  </a:outerShdw>
                </a:effectLst>
              </a:rPr>
              <a:t>A moment of silence (vs. 1)</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effectLst>
                  <a:outerShdw blurRad="38100" dist="38100" dir="2700000" algn="tl">
                    <a:srgbClr val="000000">
                      <a:alpha val="43137"/>
                    </a:srgbClr>
                  </a:outerShdw>
                </a:effectLst>
              </a:rPr>
              <a:t>7 Angels given 7 trumpets (vs. 2)</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effectLst>
                  <a:outerShdw blurRad="38100" dist="38100" dir="2700000" algn="tl">
                    <a:srgbClr val="000000">
                      <a:alpha val="43137"/>
                    </a:srgbClr>
                  </a:outerShdw>
                </a:effectLst>
              </a:rPr>
              <a:t>An angel with golden vessel: burning incense, offering prayers of saints on a golden altar &amp; casting fire to the earth (vs. 3-5)</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1000" b="1" u="sng" dirty="0" smtClean="0">
              <a:solidFill>
                <a:schemeClr val="bg2">
                  <a:lumMod val="40000"/>
                  <a:lumOff val="60000"/>
                </a:schemeClr>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026" name="Picture 2" descr="http://ts4.mm.bing.net/th?id=I.4602779828946431&amp;pid=15.1"/>
          <p:cNvPicPr>
            <a:picLocks noChangeAspect="1" noChangeArrowheads="1"/>
          </p:cNvPicPr>
          <p:nvPr/>
        </p:nvPicPr>
        <p:blipFill>
          <a:blip r:embed="rId2" cstate="print"/>
          <a:srcRect/>
          <a:stretch>
            <a:fillRect/>
          </a:stretch>
        </p:blipFill>
        <p:spPr bwMode="auto">
          <a:xfrm>
            <a:off x="838200" y="381000"/>
            <a:ext cx="7581900" cy="6065523"/>
          </a:xfrm>
          <a:prstGeom prst="rect">
            <a:avLst/>
          </a:prstGeom>
          <a:noFill/>
        </p:spPr>
      </p:pic>
      <p:sp>
        <p:nvSpPr>
          <p:cNvPr id="7" name="TextBox 6"/>
          <p:cNvSpPr txBox="1"/>
          <p:nvPr/>
        </p:nvSpPr>
        <p:spPr>
          <a:xfrm>
            <a:off x="1143000" y="533400"/>
            <a:ext cx="6858000" cy="1569660"/>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rPr>
              <a:t>Rev. 8:6: </a:t>
            </a:r>
            <a:r>
              <a:rPr lang="en-US" sz="3200" b="1" i="1" dirty="0" smtClean="0">
                <a:solidFill>
                  <a:schemeClr val="bg1"/>
                </a:solidFill>
                <a:effectLst>
                  <a:outerShdw blurRad="38100" dist="38100" dir="2700000" algn="tl">
                    <a:srgbClr val="000000">
                      <a:alpha val="43137"/>
                    </a:srgbClr>
                  </a:outerShdw>
                </a:effectLst>
              </a:rPr>
              <a:t>“And the 7 angels which had the 7 trumpets prepared themselves to sound”</a:t>
            </a:r>
            <a:endParaRPr lang="en-US" sz="32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304800" y="381000"/>
            <a:ext cx="8458200" cy="769441"/>
          </a:xfrm>
          <a:prstGeom prst="rect">
            <a:avLst/>
          </a:prstGeom>
          <a:noFill/>
        </p:spPr>
        <p:txBody>
          <a:bodyPr wrap="square" rtlCol="0">
            <a:spAutoFit/>
          </a:bodyPr>
          <a:lstStyle/>
          <a:p>
            <a:pPr algn="ctr"/>
            <a:r>
              <a:rPr lang="en-US" sz="4400" b="1" dirty="0" smtClean="0">
                <a:solidFill>
                  <a:srgbClr val="66FF33"/>
                </a:solidFill>
                <a:effectLst>
                  <a:outerShdw blurRad="38100" dist="38100" dir="2700000" algn="tl">
                    <a:srgbClr val="000000">
                      <a:alpha val="43137"/>
                    </a:srgbClr>
                  </a:outerShdw>
                </a:effectLst>
              </a:rPr>
              <a:t>THE SEVEN TRUMPETS</a:t>
            </a:r>
            <a:endParaRPr lang="en-US" sz="4400" b="1" dirty="0">
              <a:solidFill>
                <a:srgbClr val="66FF33"/>
              </a:solidFill>
              <a:effectLst>
                <a:outerShdw blurRad="38100" dist="38100" dir="2700000" algn="tl">
                  <a:srgbClr val="000000">
                    <a:alpha val="43137"/>
                  </a:srgbClr>
                </a:outerShdw>
              </a:effectLst>
            </a:endParaRPr>
          </a:p>
        </p:txBody>
      </p:sp>
      <p:pic>
        <p:nvPicPr>
          <p:cNvPr id="91138" name="Picture 2" descr="http://ts4.mm.bing.net/th?id=I.5054696252902179&amp;pid=15.1"/>
          <p:cNvPicPr>
            <a:picLocks noChangeAspect="1" noChangeArrowheads="1"/>
          </p:cNvPicPr>
          <p:nvPr/>
        </p:nvPicPr>
        <p:blipFill>
          <a:blip r:embed="rId2" cstate="print"/>
          <a:srcRect/>
          <a:stretch>
            <a:fillRect/>
          </a:stretch>
        </p:blipFill>
        <p:spPr bwMode="auto">
          <a:xfrm>
            <a:off x="685800" y="1219200"/>
            <a:ext cx="7809344" cy="5154167"/>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304800" y="381000"/>
            <a:ext cx="8458200" cy="769441"/>
          </a:xfrm>
          <a:prstGeom prst="rect">
            <a:avLst/>
          </a:prstGeom>
          <a:noFill/>
        </p:spPr>
        <p:txBody>
          <a:bodyPr wrap="square" rtlCol="0">
            <a:spAutoFit/>
          </a:bodyPr>
          <a:lstStyle/>
          <a:p>
            <a:pPr algn="ctr"/>
            <a:r>
              <a:rPr lang="en-US" sz="4400" b="1" dirty="0" smtClean="0">
                <a:solidFill>
                  <a:srgbClr val="66FF33"/>
                </a:solidFill>
                <a:effectLst>
                  <a:outerShdw blurRad="38100" dist="38100" dir="2700000" algn="tl">
                    <a:srgbClr val="000000">
                      <a:alpha val="43137"/>
                    </a:srgbClr>
                  </a:outerShdw>
                </a:effectLst>
              </a:rPr>
              <a:t>1</a:t>
            </a:r>
            <a:r>
              <a:rPr lang="en-US" sz="4400" b="1" baseline="30000" dirty="0" smtClean="0">
                <a:solidFill>
                  <a:srgbClr val="66FF33"/>
                </a:solidFill>
                <a:effectLst>
                  <a:outerShdw blurRad="38100" dist="38100" dir="2700000" algn="tl">
                    <a:srgbClr val="000000">
                      <a:alpha val="43137"/>
                    </a:srgbClr>
                  </a:outerShdw>
                </a:effectLst>
              </a:rPr>
              <a:t>st</a:t>
            </a:r>
            <a:r>
              <a:rPr lang="en-US" sz="4400" b="1" dirty="0" smtClean="0">
                <a:solidFill>
                  <a:srgbClr val="66FF33"/>
                </a:solidFill>
                <a:effectLst>
                  <a:outerShdw blurRad="38100" dist="38100" dir="2700000" algn="tl">
                    <a:srgbClr val="000000">
                      <a:alpha val="43137"/>
                    </a:srgbClr>
                  </a:outerShdw>
                </a:effectLst>
              </a:rPr>
              <a:t> TRUMPET</a:t>
            </a:r>
            <a:endParaRPr lang="en-US" sz="4400" b="1" dirty="0">
              <a:solidFill>
                <a:srgbClr val="66FF33"/>
              </a:solidFill>
              <a:effectLst>
                <a:outerShdw blurRad="38100" dist="38100" dir="2700000" algn="tl">
                  <a:srgbClr val="000000">
                    <a:alpha val="43137"/>
                  </a:srgbClr>
                </a:outerShdw>
              </a:effectLst>
            </a:endParaRPr>
          </a:p>
        </p:txBody>
      </p:sp>
      <p:sp>
        <p:nvSpPr>
          <p:cNvPr id="6" name="Rectangle 1027"/>
          <p:cNvSpPr txBox="1">
            <a:spLocks noChangeArrowheads="1"/>
          </p:cNvSpPr>
          <p:nvPr/>
        </p:nvSpPr>
        <p:spPr>
          <a:xfrm>
            <a:off x="304800" y="1295400"/>
            <a:ext cx="8610600" cy="53340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solidFill>
                  <a:srgbClr val="66FF33"/>
                </a:solidFill>
                <a:effectLst>
                  <a:outerShdw blurRad="38100" dist="38100" dir="2700000" algn="tl">
                    <a:srgbClr val="000000">
                      <a:alpha val="43137"/>
                    </a:srgbClr>
                  </a:outerShdw>
                </a:effectLst>
              </a:rPr>
              <a:t>Revelation 8: 7</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rgbClr val="66FF33"/>
                </a:solidFill>
                <a:effectLst>
                  <a:outerShdw blurRad="38100" dist="38100" dir="2700000" algn="tl">
                    <a:srgbClr val="000000">
                      <a:alpha val="43137"/>
                    </a:srgbClr>
                  </a:outerShdw>
                </a:effectLst>
              </a:rPr>
              <a:t>Hail storm mixed with fire &amp; blood</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rgbClr val="66FF33"/>
                </a:solidFill>
                <a:effectLst>
                  <a:outerShdw blurRad="38100" dist="38100" dir="2700000" algn="tl">
                    <a:srgbClr val="000000">
                      <a:alpha val="43137"/>
                    </a:srgbClr>
                  </a:outerShdw>
                </a:effectLst>
              </a:rPr>
              <a:t>A third of the trees are burnt up</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rgbClr val="66FF33"/>
                </a:solidFill>
                <a:effectLst>
                  <a:outerShdw blurRad="38100" dist="38100" dir="2700000" algn="tl">
                    <a:srgbClr val="000000">
                      <a:alpha val="43137"/>
                    </a:srgbClr>
                  </a:outerShdw>
                </a:effectLst>
              </a:rPr>
              <a:t>ALL the grass (vegetation) is burnt</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1000" b="1" u="sng" dirty="0" smtClean="0">
              <a:solidFill>
                <a:schemeClr val="bg2">
                  <a:lumMod val="40000"/>
                  <a:lumOff val="60000"/>
                </a:schemeClr>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92166" name="Picture 6" descr="http://ts4.mm.bing.net/th?id=I.4507530352789319&amp;pid=15.1"/>
          <p:cNvPicPr>
            <a:picLocks noChangeAspect="1" noChangeArrowheads="1"/>
          </p:cNvPicPr>
          <p:nvPr/>
        </p:nvPicPr>
        <p:blipFill>
          <a:blip r:embed="rId2" cstate="print"/>
          <a:srcRect/>
          <a:stretch>
            <a:fillRect/>
          </a:stretch>
        </p:blipFill>
        <p:spPr bwMode="auto">
          <a:xfrm>
            <a:off x="3276600" y="3886200"/>
            <a:ext cx="2438400" cy="27093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s2.mm.bing.net/th?id=I.4846016675907009&amp;pid=15.1"/>
          <p:cNvPicPr>
            <a:picLocks noChangeAspect="1" noChangeArrowheads="1"/>
          </p:cNvPicPr>
          <p:nvPr/>
        </p:nvPicPr>
        <p:blipFill>
          <a:blip r:embed="rId2" cstate="print"/>
          <a:srcRect/>
          <a:stretch>
            <a:fillRect/>
          </a:stretch>
        </p:blipFill>
        <p:spPr bwMode="auto">
          <a:xfrm>
            <a:off x="457200" y="381000"/>
            <a:ext cx="8128000" cy="609600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304800" y="381000"/>
            <a:ext cx="8458200" cy="769441"/>
          </a:xfrm>
          <a:prstGeom prst="rect">
            <a:avLst/>
          </a:prstGeom>
          <a:noFill/>
        </p:spPr>
        <p:txBody>
          <a:bodyPr wrap="square" rtlCol="0">
            <a:spAutoFit/>
          </a:bodyPr>
          <a:lstStyle/>
          <a:p>
            <a:pPr algn="ctr"/>
            <a:r>
              <a:rPr lang="en-US" sz="4400" b="1" dirty="0" smtClean="0">
                <a:solidFill>
                  <a:srgbClr val="66FF33"/>
                </a:solidFill>
                <a:effectLst>
                  <a:outerShdw blurRad="38100" dist="38100" dir="2700000" algn="tl">
                    <a:srgbClr val="000000">
                      <a:alpha val="43137"/>
                    </a:srgbClr>
                  </a:outerShdw>
                </a:effectLst>
              </a:rPr>
              <a:t>2</a:t>
            </a:r>
            <a:r>
              <a:rPr lang="en-US" sz="4400" b="1" baseline="30000" dirty="0" smtClean="0">
                <a:solidFill>
                  <a:srgbClr val="66FF33"/>
                </a:solidFill>
                <a:effectLst>
                  <a:outerShdw blurRad="38100" dist="38100" dir="2700000" algn="tl">
                    <a:srgbClr val="000000">
                      <a:alpha val="43137"/>
                    </a:srgbClr>
                  </a:outerShdw>
                </a:effectLst>
              </a:rPr>
              <a:t>nd</a:t>
            </a:r>
            <a:r>
              <a:rPr lang="en-US" sz="4400" b="1" dirty="0" smtClean="0">
                <a:solidFill>
                  <a:srgbClr val="66FF33"/>
                </a:solidFill>
                <a:effectLst>
                  <a:outerShdw blurRad="38100" dist="38100" dir="2700000" algn="tl">
                    <a:srgbClr val="000000">
                      <a:alpha val="43137"/>
                    </a:srgbClr>
                  </a:outerShdw>
                </a:effectLst>
              </a:rPr>
              <a:t> TRUMPET</a:t>
            </a:r>
            <a:endParaRPr lang="en-US" sz="4400" b="1" dirty="0">
              <a:solidFill>
                <a:srgbClr val="66FF33"/>
              </a:solidFill>
              <a:effectLst>
                <a:outerShdw blurRad="38100" dist="38100" dir="2700000" algn="tl">
                  <a:srgbClr val="000000">
                    <a:alpha val="43137"/>
                  </a:srgbClr>
                </a:outerShdw>
              </a:effectLst>
            </a:endParaRPr>
          </a:p>
        </p:txBody>
      </p:sp>
      <p:sp>
        <p:nvSpPr>
          <p:cNvPr id="6" name="Rectangle 1027"/>
          <p:cNvSpPr txBox="1">
            <a:spLocks noChangeArrowheads="1"/>
          </p:cNvSpPr>
          <p:nvPr/>
        </p:nvSpPr>
        <p:spPr>
          <a:xfrm>
            <a:off x="304800" y="1295400"/>
            <a:ext cx="8610600" cy="53340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solidFill>
                  <a:srgbClr val="66FF33"/>
                </a:solidFill>
                <a:effectLst>
                  <a:outerShdw blurRad="38100" dist="38100" dir="2700000" algn="tl">
                    <a:srgbClr val="000000">
                      <a:alpha val="43137"/>
                    </a:srgbClr>
                  </a:outerShdw>
                </a:effectLst>
              </a:rPr>
              <a:t>Revelation 8: 8-9</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rgbClr val="66FF33"/>
                </a:solidFill>
                <a:effectLst>
                  <a:outerShdw blurRad="38100" dist="38100" dir="2700000" algn="tl">
                    <a:srgbClr val="000000">
                      <a:alpha val="43137"/>
                    </a:srgbClr>
                  </a:outerShdw>
                </a:effectLst>
              </a:rPr>
              <a:t>A huge fiery mountain cast into sea</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rgbClr val="66FF33"/>
                </a:solidFill>
                <a:effectLst>
                  <a:outerShdw blurRad="38100" dist="38100" dir="2700000" algn="tl">
                    <a:srgbClr val="000000">
                      <a:alpha val="43137"/>
                    </a:srgbClr>
                  </a:outerShdw>
                </a:effectLst>
              </a:rPr>
              <a:t>A third of the sea becomes blood</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rgbClr val="66FF33"/>
                </a:solidFill>
                <a:effectLst>
                  <a:outerShdw blurRad="38100" dist="38100" dir="2700000" algn="tl">
                    <a:srgbClr val="000000">
                      <a:alpha val="43137"/>
                    </a:srgbClr>
                  </a:outerShdw>
                </a:effectLst>
              </a:rPr>
              <a:t>A third of sea creatures died</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rgbClr val="66FF33"/>
                </a:solidFill>
                <a:effectLst>
                  <a:outerShdw blurRad="38100" dist="38100" dir="2700000" algn="tl">
                    <a:srgbClr val="000000">
                      <a:alpha val="43137"/>
                    </a:srgbClr>
                  </a:outerShdw>
                </a:effectLst>
              </a:rPr>
              <a:t>A third of sea vessels destroyed</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1000" b="1" u="sng" dirty="0" smtClean="0">
              <a:solidFill>
                <a:schemeClr val="bg2">
                  <a:lumMod val="40000"/>
                  <a:lumOff val="60000"/>
                </a:schemeClr>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94214" name="Picture 6" descr="Fiery mountain hurled to the Earth's seas!"/>
          <p:cNvPicPr>
            <a:picLocks noChangeAspect="1" noChangeArrowheads="1"/>
          </p:cNvPicPr>
          <p:nvPr/>
        </p:nvPicPr>
        <p:blipFill>
          <a:blip r:embed="rId2" cstate="print"/>
          <a:srcRect/>
          <a:stretch>
            <a:fillRect/>
          </a:stretch>
        </p:blipFill>
        <p:spPr bwMode="auto">
          <a:xfrm>
            <a:off x="3124200" y="4419600"/>
            <a:ext cx="29718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s3.mm.bing.net/th?id=I.4748903175357478&amp;pid=15.1"/>
          <p:cNvPicPr>
            <a:picLocks noChangeAspect="1" noChangeArrowheads="1"/>
          </p:cNvPicPr>
          <p:nvPr/>
        </p:nvPicPr>
        <p:blipFill>
          <a:blip r:embed="rId2" cstate="print"/>
          <a:srcRect/>
          <a:stretch>
            <a:fillRect/>
          </a:stretch>
        </p:blipFill>
        <p:spPr bwMode="auto">
          <a:xfrm>
            <a:off x="914400" y="304800"/>
            <a:ext cx="6934200" cy="634792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pPr marL="742950" indent="-742950">
              <a:buFont typeface="Wingdings"/>
              <a:buChar char=""/>
            </a:pPr>
            <a:r>
              <a:rPr lang="en-US" sz="3600" b="1" u="sng" dirty="0" smtClean="0">
                <a:solidFill>
                  <a:srgbClr val="FFC000"/>
                </a:solidFill>
                <a:effectLst>
                  <a:outerShdw blurRad="38100" dist="38100" dir="2700000" algn="tl">
                    <a:srgbClr val="000000">
                      <a:alpha val="43137"/>
                    </a:srgbClr>
                  </a:outerShdw>
                </a:effectLst>
              </a:rPr>
              <a:t>Resurrection of the dead saints</a:t>
            </a:r>
            <a:endParaRPr lang="en-US" sz="3600" b="1" u="sng" dirty="0" smtClean="0">
              <a:solidFill>
                <a:srgbClr val="FFC000"/>
              </a:solidFill>
              <a:effectLst>
                <a:outerShdw blurRad="38100" dist="38100" dir="2700000" algn="tl">
                  <a:srgbClr val="000000">
                    <a:alpha val="43137"/>
                  </a:srgbClr>
                </a:outerShdw>
              </a:effectLst>
              <a:sym typeface="Wingdings"/>
            </a:endParaRPr>
          </a:p>
          <a:p>
            <a:pPr marL="742950" indent="-742950">
              <a:buNone/>
            </a:pPr>
            <a:r>
              <a:rPr lang="en-US" sz="3600" dirty="0" smtClean="0">
                <a:effectLst>
                  <a:outerShdw blurRad="38100" dist="38100" dir="2700000" algn="tl">
                    <a:srgbClr val="000000">
                      <a:alpha val="43137"/>
                    </a:srgbClr>
                  </a:outerShdw>
                </a:effectLst>
              </a:rPr>
              <a:t>Vs. 16: </a:t>
            </a:r>
            <a:r>
              <a:rPr lang="en-US" sz="3600" dirty="0" smtClean="0">
                <a:solidFill>
                  <a:srgbClr val="FFFF00"/>
                </a:solidFill>
                <a:effectLst>
                  <a:outerShdw blurRad="38100" dist="38100" dir="2700000" algn="tl">
                    <a:srgbClr val="000000">
                      <a:alpha val="43137"/>
                    </a:srgbClr>
                  </a:outerShdw>
                </a:effectLst>
              </a:rPr>
              <a:t>“with a shout” </a:t>
            </a:r>
            <a:r>
              <a:rPr lang="en-US" sz="3600" dirty="0" smtClean="0">
                <a:effectLst>
                  <a:outerShdw blurRad="38100" dist="38100" dir="2700000" algn="tl">
                    <a:srgbClr val="000000">
                      <a:alpha val="43137"/>
                    </a:srgbClr>
                  </a:outerShdw>
                </a:effectLst>
              </a:rPr>
              <a:t>– an order, a declaration or a proclamation</a:t>
            </a:r>
          </a:p>
          <a:p>
            <a:pPr marL="742950" indent="-742950">
              <a:buNone/>
            </a:pPr>
            <a:r>
              <a:rPr lang="en-US" sz="3600" dirty="0" smtClean="0">
                <a:solidFill>
                  <a:srgbClr val="FFFF00"/>
                </a:solidFill>
                <a:effectLst>
                  <a:outerShdw blurRad="38100" dist="38100" dir="2700000" algn="tl">
                    <a:srgbClr val="000000">
                      <a:alpha val="43137"/>
                    </a:srgbClr>
                  </a:outerShdw>
                </a:effectLst>
              </a:rPr>
              <a:t>“with the voice of the archangel” </a:t>
            </a:r>
            <a:r>
              <a:rPr lang="en-US" sz="3600" dirty="0" smtClean="0">
                <a:effectLst>
                  <a:outerShdw blurRad="38100" dist="38100" dir="2700000" algn="tl">
                    <a:srgbClr val="000000">
                      <a:alpha val="43137"/>
                    </a:srgbClr>
                  </a:outerShdw>
                </a:effectLst>
              </a:rPr>
              <a:t>– The angel Michael was ascribed this title (Jude vs. 9); it could possibly mean that he could be vocal accompaniment like a chorus.</a:t>
            </a:r>
          </a:p>
        </p:txBody>
      </p:sp>
      <p:sp>
        <p:nvSpPr>
          <p:cNvPr id="3" name="Title 2"/>
          <p:cNvSpPr>
            <a:spLocks noGrp="1"/>
          </p:cNvSpPr>
          <p:nvPr>
            <p:ph type="title"/>
          </p:nvPr>
        </p:nvSpPr>
        <p:spPr/>
        <p:txBody>
          <a:bodyPr>
            <a:normAutofit/>
          </a:bodyPr>
          <a:lstStyle/>
          <a:p>
            <a:pPr algn="ctr"/>
            <a:r>
              <a:rPr sz="7200" b="1" smtClean="0">
                <a:solidFill>
                  <a:srgbClr val="FFFF00"/>
                </a:solidFill>
                <a:effectLst>
                  <a:outerShdw blurRad="38100" dist="38100" dir="2700000" algn="tl">
                    <a:srgbClr val="000000">
                      <a:alpha val="43137"/>
                    </a:srgbClr>
                  </a:outerShdw>
                </a:effectLst>
              </a:rPr>
              <a:t>THE RAPTURE</a:t>
            </a:r>
            <a:endParaRPr lang="en-US" sz="7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304800" y="381000"/>
            <a:ext cx="8458200" cy="769441"/>
          </a:xfrm>
          <a:prstGeom prst="rect">
            <a:avLst/>
          </a:prstGeom>
          <a:noFill/>
        </p:spPr>
        <p:txBody>
          <a:bodyPr wrap="square" rtlCol="0">
            <a:spAutoFit/>
          </a:bodyPr>
          <a:lstStyle/>
          <a:p>
            <a:pPr algn="ctr"/>
            <a:r>
              <a:rPr lang="en-US" sz="4400" b="1" dirty="0" smtClean="0">
                <a:solidFill>
                  <a:srgbClr val="66FF33"/>
                </a:solidFill>
                <a:effectLst>
                  <a:outerShdw blurRad="38100" dist="38100" dir="2700000" algn="tl">
                    <a:srgbClr val="000000">
                      <a:alpha val="43137"/>
                    </a:srgbClr>
                  </a:outerShdw>
                </a:effectLst>
              </a:rPr>
              <a:t>3</a:t>
            </a:r>
            <a:r>
              <a:rPr lang="en-US" sz="4400" b="1" baseline="30000" dirty="0" smtClean="0">
                <a:solidFill>
                  <a:srgbClr val="66FF33"/>
                </a:solidFill>
                <a:effectLst>
                  <a:outerShdw blurRad="38100" dist="38100" dir="2700000" algn="tl">
                    <a:srgbClr val="000000">
                      <a:alpha val="43137"/>
                    </a:srgbClr>
                  </a:outerShdw>
                </a:effectLst>
              </a:rPr>
              <a:t>rd</a:t>
            </a:r>
            <a:r>
              <a:rPr lang="en-US" sz="4400" b="1" dirty="0" smtClean="0">
                <a:solidFill>
                  <a:srgbClr val="66FF33"/>
                </a:solidFill>
                <a:effectLst>
                  <a:outerShdw blurRad="38100" dist="38100" dir="2700000" algn="tl">
                    <a:srgbClr val="000000">
                      <a:alpha val="43137"/>
                    </a:srgbClr>
                  </a:outerShdw>
                </a:effectLst>
              </a:rPr>
              <a:t> TRUMPET</a:t>
            </a:r>
            <a:endParaRPr lang="en-US" sz="4400" b="1" dirty="0">
              <a:solidFill>
                <a:srgbClr val="66FF33"/>
              </a:solidFill>
              <a:effectLst>
                <a:outerShdw blurRad="38100" dist="38100" dir="2700000" algn="tl">
                  <a:srgbClr val="000000">
                    <a:alpha val="43137"/>
                  </a:srgbClr>
                </a:outerShdw>
              </a:effectLst>
            </a:endParaRPr>
          </a:p>
        </p:txBody>
      </p:sp>
      <p:sp>
        <p:nvSpPr>
          <p:cNvPr id="6" name="Rectangle 1027"/>
          <p:cNvSpPr txBox="1">
            <a:spLocks noChangeArrowheads="1"/>
          </p:cNvSpPr>
          <p:nvPr/>
        </p:nvSpPr>
        <p:spPr>
          <a:xfrm>
            <a:off x="304800" y="1295400"/>
            <a:ext cx="8610600" cy="53340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solidFill>
                  <a:srgbClr val="66FF33"/>
                </a:solidFill>
                <a:effectLst>
                  <a:outerShdw blurRad="38100" dist="38100" dir="2700000" algn="tl">
                    <a:srgbClr val="000000">
                      <a:alpha val="43137"/>
                    </a:srgbClr>
                  </a:outerShdw>
                </a:effectLst>
              </a:rPr>
              <a:t>Revelation 8: 10-11</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rgbClr val="66FF33"/>
                </a:solidFill>
                <a:effectLst>
                  <a:outerShdw blurRad="38100" dist="38100" dir="2700000" algn="tl">
                    <a:srgbClr val="000000">
                      <a:alpha val="43137"/>
                    </a:srgbClr>
                  </a:outerShdw>
                </a:effectLst>
              </a:rPr>
              <a:t>A huge fiery star cast into the fresh waters (rivers, streams, etc.)</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rgbClr val="66FF33"/>
                </a:solidFill>
                <a:effectLst>
                  <a:outerShdw blurRad="38100" dist="38100" dir="2700000" algn="tl">
                    <a:srgbClr val="000000">
                      <a:alpha val="43137"/>
                    </a:srgbClr>
                  </a:outerShdw>
                </a:effectLst>
              </a:rPr>
              <a:t>A third of the waters become bitter</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1000" b="1" u="sng" dirty="0" smtClean="0">
              <a:solidFill>
                <a:schemeClr val="bg2">
                  <a:lumMod val="40000"/>
                  <a:lumOff val="60000"/>
                </a:schemeClr>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97284" name="Picture 4" descr="Wormwood, probably a meteor of some kind smashes into the Earth."/>
          <p:cNvPicPr>
            <a:picLocks noChangeAspect="1" noChangeArrowheads="1"/>
          </p:cNvPicPr>
          <p:nvPr/>
        </p:nvPicPr>
        <p:blipFill>
          <a:blip r:embed="rId2" cstate="print"/>
          <a:srcRect/>
          <a:stretch>
            <a:fillRect/>
          </a:stretch>
        </p:blipFill>
        <p:spPr bwMode="auto">
          <a:xfrm>
            <a:off x="2819400" y="3752850"/>
            <a:ext cx="3733800" cy="28003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ts1.mm.bing.net/th?id=I.4594675198919244&amp;pid=15.1"/>
          <p:cNvPicPr>
            <a:picLocks noChangeAspect="1" noChangeArrowheads="1"/>
          </p:cNvPicPr>
          <p:nvPr/>
        </p:nvPicPr>
        <p:blipFill>
          <a:blip r:embed="rId2" cstate="print"/>
          <a:srcRect/>
          <a:stretch>
            <a:fillRect/>
          </a:stretch>
        </p:blipFill>
        <p:spPr bwMode="auto">
          <a:xfrm>
            <a:off x="381000" y="304800"/>
            <a:ext cx="8427188" cy="57912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304800" y="381000"/>
            <a:ext cx="8458200" cy="769441"/>
          </a:xfrm>
          <a:prstGeom prst="rect">
            <a:avLst/>
          </a:prstGeom>
          <a:noFill/>
        </p:spPr>
        <p:txBody>
          <a:bodyPr wrap="square" rtlCol="0">
            <a:spAutoFit/>
          </a:bodyPr>
          <a:lstStyle/>
          <a:p>
            <a:pPr algn="ctr"/>
            <a:r>
              <a:rPr lang="en-US" sz="4400" b="1" dirty="0" smtClean="0">
                <a:solidFill>
                  <a:srgbClr val="66FF33"/>
                </a:solidFill>
                <a:effectLst>
                  <a:outerShdw blurRad="38100" dist="38100" dir="2700000" algn="tl">
                    <a:srgbClr val="000000">
                      <a:alpha val="43137"/>
                    </a:srgbClr>
                  </a:outerShdw>
                </a:effectLst>
              </a:rPr>
              <a:t>4</a:t>
            </a:r>
            <a:r>
              <a:rPr lang="en-US" sz="4400" b="1" baseline="30000" dirty="0" smtClean="0">
                <a:solidFill>
                  <a:srgbClr val="66FF33"/>
                </a:solidFill>
                <a:effectLst>
                  <a:outerShdw blurRad="38100" dist="38100" dir="2700000" algn="tl">
                    <a:srgbClr val="000000">
                      <a:alpha val="43137"/>
                    </a:srgbClr>
                  </a:outerShdw>
                </a:effectLst>
              </a:rPr>
              <a:t>th</a:t>
            </a:r>
            <a:r>
              <a:rPr lang="en-US" sz="4400" b="1" dirty="0" smtClean="0">
                <a:solidFill>
                  <a:srgbClr val="66FF33"/>
                </a:solidFill>
                <a:effectLst>
                  <a:outerShdw blurRad="38100" dist="38100" dir="2700000" algn="tl">
                    <a:srgbClr val="000000">
                      <a:alpha val="43137"/>
                    </a:srgbClr>
                  </a:outerShdw>
                </a:effectLst>
              </a:rPr>
              <a:t> TRUMPET</a:t>
            </a:r>
            <a:endParaRPr lang="en-US" sz="4400" b="1" dirty="0">
              <a:solidFill>
                <a:srgbClr val="66FF33"/>
              </a:solidFill>
              <a:effectLst>
                <a:outerShdw blurRad="38100" dist="38100" dir="2700000" algn="tl">
                  <a:srgbClr val="000000">
                    <a:alpha val="43137"/>
                  </a:srgbClr>
                </a:outerShdw>
              </a:effectLst>
            </a:endParaRPr>
          </a:p>
        </p:txBody>
      </p:sp>
      <p:sp>
        <p:nvSpPr>
          <p:cNvPr id="6" name="Rectangle 1027"/>
          <p:cNvSpPr txBox="1">
            <a:spLocks noChangeArrowheads="1"/>
          </p:cNvSpPr>
          <p:nvPr/>
        </p:nvSpPr>
        <p:spPr>
          <a:xfrm>
            <a:off x="304800" y="1295400"/>
            <a:ext cx="8610600" cy="53340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solidFill>
                  <a:srgbClr val="66FF33"/>
                </a:solidFill>
                <a:effectLst>
                  <a:outerShdw blurRad="38100" dist="38100" dir="2700000" algn="tl">
                    <a:srgbClr val="000000">
                      <a:alpha val="43137"/>
                    </a:srgbClr>
                  </a:outerShdw>
                </a:effectLst>
              </a:rPr>
              <a:t>Revelation 8: 12-13</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rgbClr val="66FF33"/>
                </a:solidFill>
                <a:effectLst>
                  <a:outerShdw blurRad="38100" dist="38100" dir="2700000" algn="tl">
                    <a:srgbClr val="000000">
                      <a:alpha val="43137"/>
                    </a:srgbClr>
                  </a:outerShdw>
                </a:effectLst>
              </a:rPr>
              <a:t>A third of the sun, moon &amp; stars darkened</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rgbClr val="66FF33"/>
                </a:solidFill>
                <a:effectLst>
                  <a:outerShdw blurRad="38100" dist="38100" dir="2700000" algn="tl">
                    <a:srgbClr val="000000">
                      <a:alpha val="43137"/>
                    </a:srgbClr>
                  </a:outerShdw>
                </a:effectLst>
              </a:rPr>
              <a:t>Angel warning worst is yet to come</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1000" b="1" u="sng" dirty="0" smtClean="0">
              <a:solidFill>
                <a:schemeClr val="bg2">
                  <a:lumMod val="40000"/>
                  <a:lumOff val="60000"/>
                </a:schemeClr>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00354" name="Picture 2" descr="The heavens change...the moon, sun, and stars dim causing complete darkness."/>
          <p:cNvPicPr>
            <a:picLocks noChangeAspect="1" noChangeArrowheads="1"/>
          </p:cNvPicPr>
          <p:nvPr/>
        </p:nvPicPr>
        <p:blipFill>
          <a:blip r:embed="rId2" cstate="print"/>
          <a:srcRect/>
          <a:stretch>
            <a:fillRect/>
          </a:stretch>
        </p:blipFill>
        <p:spPr bwMode="auto">
          <a:xfrm>
            <a:off x="2590800" y="3809999"/>
            <a:ext cx="3810000" cy="27038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ts2.mm.bing.net/th?id=I.4986573759711209&amp;pid=15.1"/>
          <p:cNvPicPr>
            <a:picLocks noChangeAspect="1" noChangeArrowheads="1"/>
          </p:cNvPicPr>
          <p:nvPr/>
        </p:nvPicPr>
        <p:blipFill>
          <a:blip r:embed="rId2" cstate="print"/>
          <a:srcRect/>
          <a:stretch>
            <a:fillRect/>
          </a:stretch>
        </p:blipFill>
        <p:spPr bwMode="auto">
          <a:xfrm>
            <a:off x="457200" y="247650"/>
            <a:ext cx="8305800" cy="6229350"/>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304800" y="381000"/>
            <a:ext cx="8458200" cy="769441"/>
          </a:xfrm>
          <a:prstGeom prst="rect">
            <a:avLst/>
          </a:prstGeom>
          <a:noFill/>
        </p:spPr>
        <p:txBody>
          <a:bodyPr wrap="square" rtlCol="0">
            <a:spAutoFit/>
          </a:bodyPr>
          <a:lstStyle/>
          <a:p>
            <a:pPr algn="ctr"/>
            <a:r>
              <a:rPr lang="en-US" sz="4400" b="1" dirty="0" smtClean="0">
                <a:solidFill>
                  <a:srgbClr val="66FF33"/>
                </a:solidFill>
                <a:effectLst>
                  <a:outerShdw blurRad="38100" dist="38100" dir="2700000" algn="tl">
                    <a:srgbClr val="000000">
                      <a:alpha val="43137"/>
                    </a:srgbClr>
                  </a:outerShdw>
                </a:effectLst>
              </a:rPr>
              <a:t>5</a:t>
            </a:r>
            <a:r>
              <a:rPr lang="en-US" sz="4400" b="1" baseline="30000" dirty="0" smtClean="0">
                <a:solidFill>
                  <a:srgbClr val="66FF33"/>
                </a:solidFill>
                <a:effectLst>
                  <a:outerShdw blurRad="38100" dist="38100" dir="2700000" algn="tl">
                    <a:srgbClr val="000000">
                      <a:alpha val="43137"/>
                    </a:srgbClr>
                  </a:outerShdw>
                </a:effectLst>
              </a:rPr>
              <a:t>th</a:t>
            </a:r>
            <a:r>
              <a:rPr lang="en-US" sz="4400" b="1" dirty="0" smtClean="0">
                <a:solidFill>
                  <a:srgbClr val="66FF33"/>
                </a:solidFill>
                <a:effectLst>
                  <a:outerShdw blurRad="38100" dist="38100" dir="2700000" algn="tl">
                    <a:srgbClr val="000000">
                      <a:alpha val="43137"/>
                    </a:srgbClr>
                  </a:outerShdw>
                </a:effectLst>
              </a:rPr>
              <a:t> TRUMPET: </a:t>
            </a:r>
            <a:r>
              <a:rPr lang="en-US" sz="4400" b="1" dirty="0" smtClean="0">
                <a:solidFill>
                  <a:schemeClr val="tx2"/>
                </a:solidFill>
                <a:effectLst>
                  <a:outerShdw blurRad="38100" dist="38100" dir="2700000" algn="tl">
                    <a:srgbClr val="000000">
                      <a:alpha val="43137"/>
                    </a:srgbClr>
                  </a:outerShdw>
                </a:effectLst>
              </a:rPr>
              <a:t>“1</a:t>
            </a:r>
            <a:r>
              <a:rPr lang="en-US" sz="4400" b="1" baseline="30000" dirty="0" smtClean="0">
                <a:solidFill>
                  <a:schemeClr val="tx2"/>
                </a:solidFill>
                <a:effectLst>
                  <a:outerShdw blurRad="38100" dist="38100" dir="2700000" algn="tl">
                    <a:srgbClr val="000000">
                      <a:alpha val="43137"/>
                    </a:srgbClr>
                  </a:outerShdw>
                </a:effectLst>
              </a:rPr>
              <a:t>st</a:t>
            </a:r>
            <a:r>
              <a:rPr lang="en-US" sz="4400" b="1" dirty="0" smtClean="0">
                <a:solidFill>
                  <a:schemeClr val="tx2"/>
                </a:solidFill>
                <a:effectLst>
                  <a:outerShdw blurRad="38100" dist="38100" dir="2700000" algn="tl">
                    <a:srgbClr val="000000">
                      <a:alpha val="43137"/>
                    </a:srgbClr>
                  </a:outerShdw>
                </a:effectLst>
              </a:rPr>
              <a:t> WOE”</a:t>
            </a:r>
            <a:endParaRPr lang="en-US" sz="4400" b="1" dirty="0">
              <a:solidFill>
                <a:schemeClr val="tx2"/>
              </a:solidFill>
              <a:effectLst>
                <a:outerShdw blurRad="38100" dist="38100" dir="2700000" algn="tl">
                  <a:srgbClr val="000000">
                    <a:alpha val="43137"/>
                  </a:srgbClr>
                </a:outerShdw>
              </a:effectLst>
            </a:endParaRPr>
          </a:p>
        </p:txBody>
      </p:sp>
      <p:sp>
        <p:nvSpPr>
          <p:cNvPr id="6" name="Rectangle 1027"/>
          <p:cNvSpPr txBox="1">
            <a:spLocks noChangeArrowheads="1"/>
          </p:cNvSpPr>
          <p:nvPr/>
        </p:nvSpPr>
        <p:spPr>
          <a:xfrm>
            <a:off x="304800" y="1295400"/>
            <a:ext cx="8610600" cy="53340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solidFill>
                  <a:srgbClr val="66FF33"/>
                </a:solidFill>
                <a:effectLst>
                  <a:outerShdw blurRad="38100" dist="38100" dir="2700000" algn="tl">
                    <a:srgbClr val="000000">
                      <a:alpha val="43137"/>
                    </a:srgbClr>
                  </a:outerShdw>
                </a:effectLst>
              </a:rPr>
              <a:t>Revelation 9: 1-12</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rgbClr val="66FF33"/>
                </a:solidFill>
                <a:effectLst>
                  <a:outerShdw blurRad="38100" dist="38100" dir="2700000" algn="tl">
                    <a:srgbClr val="000000">
                      <a:alpha val="43137"/>
                    </a:srgbClr>
                  </a:outerShdw>
                </a:effectLst>
              </a:rPr>
              <a:t>(Vs. 1) A “star” or ‘angel’ (Rev. 1:20; Job 38:7) was given a key to the bottomless pit (abyss)</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rgbClr val="66FF33"/>
                </a:solidFill>
                <a:effectLst>
                  <a:outerShdw blurRad="38100" dist="38100" dir="2700000" algn="tl">
                    <a:srgbClr val="000000">
                      <a:alpha val="43137"/>
                    </a:srgbClr>
                  </a:outerShdw>
                </a:effectLst>
              </a:rPr>
              <a:t>(Vs. 2) He opened the pit &amp; smoke came out</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1000" b="1" u="sng" dirty="0" smtClean="0">
              <a:solidFill>
                <a:schemeClr val="bg2">
                  <a:lumMod val="40000"/>
                  <a:lumOff val="60000"/>
                </a:schemeClr>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7" name="Picture 10" descr="http://s1.hubimg.com/u/5075868_f1024.jpg"/>
          <p:cNvPicPr>
            <a:picLocks noChangeAspect="1" noChangeArrowheads="1"/>
          </p:cNvPicPr>
          <p:nvPr/>
        </p:nvPicPr>
        <p:blipFill>
          <a:blip r:embed="rId2" cstate="print"/>
          <a:srcRect/>
          <a:stretch>
            <a:fillRect/>
          </a:stretch>
        </p:blipFill>
        <p:spPr bwMode="auto">
          <a:xfrm>
            <a:off x="3429000" y="4572000"/>
            <a:ext cx="2667000" cy="20601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304800" y="381000"/>
            <a:ext cx="8458200" cy="769441"/>
          </a:xfrm>
          <a:prstGeom prst="rect">
            <a:avLst/>
          </a:prstGeom>
          <a:noFill/>
        </p:spPr>
        <p:txBody>
          <a:bodyPr wrap="square" rtlCol="0">
            <a:spAutoFit/>
          </a:bodyPr>
          <a:lstStyle/>
          <a:p>
            <a:pPr algn="ctr"/>
            <a:r>
              <a:rPr lang="en-US" sz="4400" b="1" dirty="0" smtClean="0">
                <a:solidFill>
                  <a:srgbClr val="66FF33"/>
                </a:solidFill>
                <a:effectLst>
                  <a:outerShdw blurRad="38100" dist="38100" dir="2700000" algn="tl">
                    <a:srgbClr val="000000">
                      <a:alpha val="43137"/>
                    </a:srgbClr>
                  </a:outerShdw>
                </a:effectLst>
              </a:rPr>
              <a:t>5</a:t>
            </a:r>
            <a:r>
              <a:rPr lang="en-US" sz="4400" b="1" baseline="30000" dirty="0" smtClean="0">
                <a:solidFill>
                  <a:srgbClr val="66FF33"/>
                </a:solidFill>
                <a:effectLst>
                  <a:outerShdw blurRad="38100" dist="38100" dir="2700000" algn="tl">
                    <a:srgbClr val="000000">
                      <a:alpha val="43137"/>
                    </a:srgbClr>
                  </a:outerShdw>
                </a:effectLst>
              </a:rPr>
              <a:t>th</a:t>
            </a:r>
            <a:r>
              <a:rPr lang="en-US" sz="4400" b="1" dirty="0" smtClean="0">
                <a:solidFill>
                  <a:srgbClr val="66FF33"/>
                </a:solidFill>
                <a:effectLst>
                  <a:outerShdw blurRad="38100" dist="38100" dir="2700000" algn="tl">
                    <a:srgbClr val="000000">
                      <a:alpha val="43137"/>
                    </a:srgbClr>
                  </a:outerShdw>
                </a:effectLst>
              </a:rPr>
              <a:t> TRUMPET: </a:t>
            </a:r>
            <a:r>
              <a:rPr lang="en-US" sz="4400" b="1" dirty="0" smtClean="0">
                <a:solidFill>
                  <a:schemeClr val="tx2"/>
                </a:solidFill>
                <a:effectLst>
                  <a:outerShdw blurRad="38100" dist="38100" dir="2700000" algn="tl">
                    <a:srgbClr val="000000">
                      <a:alpha val="43137"/>
                    </a:srgbClr>
                  </a:outerShdw>
                </a:effectLst>
              </a:rPr>
              <a:t>“1</a:t>
            </a:r>
            <a:r>
              <a:rPr lang="en-US" sz="4400" b="1" baseline="30000" dirty="0" smtClean="0">
                <a:solidFill>
                  <a:schemeClr val="tx2"/>
                </a:solidFill>
                <a:effectLst>
                  <a:outerShdw blurRad="38100" dist="38100" dir="2700000" algn="tl">
                    <a:srgbClr val="000000">
                      <a:alpha val="43137"/>
                    </a:srgbClr>
                  </a:outerShdw>
                </a:effectLst>
              </a:rPr>
              <a:t>st</a:t>
            </a:r>
            <a:r>
              <a:rPr lang="en-US" sz="4400" b="1" dirty="0" smtClean="0">
                <a:solidFill>
                  <a:schemeClr val="tx2"/>
                </a:solidFill>
                <a:effectLst>
                  <a:outerShdw blurRad="38100" dist="38100" dir="2700000" algn="tl">
                    <a:srgbClr val="000000">
                      <a:alpha val="43137"/>
                    </a:srgbClr>
                  </a:outerShdw>
                </a:effectLst>
              </a:rPr>
              <a:t> WOE”</a:t>
            </a:r>
            <a:endParaRPr lang="en-US" sz="4400" b="1" dirty="0">
              <a:solidFill>
                <a:srgbClr val="66FF33"/>
              </a:solidFill>
              <a:effectLst>
                <a:outerShdw blurRad="38100" dist="38100" dir="2700000" algn="tl">
                  <a:srgbClr val="000000">
                    <a:alpha val="43137"/>
                  </a:srgbClr>
                </a:outerShdw>
              </a:effectLst>
            </a:endParaRPr>
          </a:p>
        </p:txBody>
      </p:sp>
      <p:sp>
        <p:nvSpPr>
          <p:cNvPr id="6" name="Rectangle 1027"/>
          <p:cNvSpPr txBox="1">
            <a:spLocks noChangeArrowheads="1"/>
          </p:cNvSpPr>
          <p:nvPr/>
        </p:nvSpPr>
        <p:spPr>
          <a:xfrm>
            <a:off x="304800" y="1295400"/>
            <a:ext cx="8610600" cy="5334000"/>
          </a:xfrm>
          <a:prstGeom prst="rect">
            <a:avLst/>
          </a:prstGeom>
        </p:spPr>
        <p:txBody>
          <a:bodyPr/>
          <a:lstStyle/>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r>
              <a:rPr lang="en-US" sz="3200" b="1" dirty="0" smtClean="0">
                <a:solidFill>
                  <a:srgbClr val="FFC000"/>
                </a:solidFill>
                <a:effectLst>
                  <a:outerShdw blurRad="38100" dist="38100" dir="2700000" algn="tl">
                    <a:srgbClr val="000000">
                      <a:alpha val="43137"/>
                    </a:srgbClr>
                  </a:outerShdw>
                </a:effectLst>
              </a:rPr>
              <a:t>3.</a:t>
            </a:r>
            <a:r>
              <a:rPr lang="en-US" sz="3600" b="1" dirty="0" smtClean="0">
                <a:solidFill>
                  <a:srgbClr val="66FF33"/>
                </a:solidFill>
                <a:effectLst>
                  <a:outerShdw blurRad="38100" dist="38100" dir="2700000" algn="tl">
                    <a:srgbClr val="000000">
                      <a:alpha val="43137"/>
                    </a:srgbClr>
                  </a:outerShdw>
                </a:effectLst>
              </a:rPr>
              <a:t>    (Vs. 3, 7-12) An army of locusts</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8" name="Picture 8" descr="http://s4.hubimg.com/u/5075867_f1024.jpg"/>
          <p:cNvPicPr>
            <a:picLocks noChangeAspect="1" noChangeArrowheads="1"/>
          </p:cNvPicPr>
          <p:nvPr/>
        </p:nvPicPr>
        <p:blipFill>
          <a:blip r:embed="rId2" cstate="print"/>
          <a:srcRect/>
          <a:stretch>
            <a:fillRect/>
          </a:stretch>
        </p:blipFill>
        <p:spPr bwMode="auto">
          <a:xfrm>
            <a:off x="1752600" y="1981200"/>
            <a:ext cx="5715000" cy="45708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1.hubimg.com/u/5075836_f496.jpg"/>
          <p:cNvPicPr>
            <a:picLocks noChangeAspect="1" noChangeArrowheads="1"/>
          </p:cNvPicPr>
          <p:nvPr/>
        </p:nvPicPr>
        <p:blipFill>
          <a:blip r:embed="rId2" cstate="print"/>
          <a:srcRect/>
          <a:stretch>
            <a:fillRect/>
          </a:stretch>
        </p:blipFill>
        <p:spPr bwMode="auto">
          <a:xfrm>
            <a:off x="274535" y="304800"/>
            <a:ext cx="8623694" cy="617220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304800" y="381000"/>
            <a:ext cx="8458200" cy="769441"/>
          </a:xfrm>
          <a:prstGeom prst="rect">
            <a:avLst/>
          </a:prstGeom>
          <a:noFill/>
        </p:spPr>
        <p:txBody>
          <a:bodyPr wrap="square" rtlCol="0">
            <a:spAutoFit/>
          </a:bodyPr>
          <a:lstStyle/>
          <a:p>
            <a:pPr algn="ctr"/>
            <a:r>
              <a:rPr lang="en-US" sz="4400" b="1" dirty="0" smtClean="0">
                <a:solidFill>
                  <a:srgbClr val="66FF33"/>
                </a:solidFill>
                <a:effectLst>
                  <a:outerShdw blurRad="38100" dist="38100" dir="2700000" algn="tl">
                    <a:srgbClr val="000000">
                      <a:alpha val="43137"/>
                    </a:srgbClr>
                  </a:outerShdw>
                </a:effectLst>
              </a:rPr>
              <a:t>5</a:t>
            </a:r>
            <a:r>
              <a:rPr lang="en-US" sz="4400" b="1" baseline="30000" dirty="0" smtClean="0">
                <a:solidFill>
                  <a:srgbClr val="66FF33"/>
                </a:solidFill>
                <a:effectLst>
                  <a:outerShdw blurRad="38100" dist="38100" dir="2700000" algn="tl">
                    <a:srgbClr val="000000">
                      <a:alpha val="43137"/>
                    </a:srgbClr>
                  </a:outerShdw>
                </a:effectLst>
              </a:rPr>
              <a:t>th</a:t>
            </a:r>
            <a:r>
              <a:rPr lang="en-US" sz="4400" b="1" dirty="0" smtClean="0">
                <a:solidFill>
                  <a:srgbClr val="66FF33"/>
                </a:solidFill>
                <a:effectLst>
                  <a:outerShdw blurRad="38100" dist="38100" dir="2700000" algn="tl">
                    <a:srgbClr val="000000">
                      <a:alpha val="43137"/>
                    </a:srgbClr>
                  </a:outerShdw>
                </a:effectLst>
              </a:rPr>
              <a:t> TRUMPET: </a:t>
            </a:r>
            <a:r>
              <a:rPr lang="en-US" sz="4400" b="1" dirty="0" smtClean="0">
                <a:solidFill>
                  <a:schemeClr val="tx2"/>
                </a:solidFill>
                <a:effectLst>
                  <a:outerShdw blurRad="38100" dist="38100" dir="2700000" algn="tl">
                    <a:srgbClr val="000000">
                      <a:alpha val="43137"/>
                    </a:srgbClr>
                  </a:outerShdw>
                </a:effectLst>
              </a:rPr>
              <a:t>“1</a:t>
            </a:r>
            <a:r>
              <a:rPr lang="en-US" sz="4400" b="1" baseline="30000" dirty="0" smtClean="0">
                <a:solidFill>
                  <a:schemeClr val="tx2"/>
                </a:solidFill>
                <a:effectLst>
                  <a:outerShdw blurRad="38100" dist="38100" dir="2700000" algn="tl">
                    <a:srgbClr val="000000">
                      <a:alpha val="43137"/>
                    </a:srgbClr>
                  </a:outerShdw>
                </a:effectLst>
              </a:rPr>
              <a:t>st</a:t>
            </a:r>
            <a:r>
              <a:rPr lang="en-US" sz="4400" b="1" dirty="0" smtClean="0">
                <a:solidFill>
                  <a:schemeClr val="tx2"/>
                </a:solidFill>
                <a:effectLst>
                  <a:outerShdw blurRad="38100" dist="38100" dir="2700000" algn="tl">
                    <a:srgbClr val="000000">
                      <a:alpha val="43137"/>
                    </a:srgbClr>
                  </a:outerShdw>
                </a:effectLst>
              </a:rPr>
              <a:t> WOE”</a:t>
            </a:r>
            <a:endParaRPr lang="en-US" sz="4400" b="1" dirty="0">
              <a:solidFill>
                <a:srgbClr val="66FF33"/>
              </a:solidFill>
              <a:effectLst>
                <a:outerShdw blurRad="38100" dist="38100" dir="2700000" algn="tl">
                  <a:srgbClr val="000000">
                    <a:alpha val="43137"/>
                  </a:srgbClr>
                </a:outerShdw>
              </a:effectLst>
            </a:endParaRPr>
          </a:p>
        </p:txBody>
      </p:sp>
      <p:sp>
        <p:nvSpPr>
          <p:cNvPr id="6" name="Rectangle 1027"/>
          <p:cNvSpPr txBox="1">
            <a:spLocks noChangeArrowheads="1"/>
          </p:cNvSpPr>
          <p:nvPr/>
        </p:nvSpPr>
        <p:spPr>
          <a:xfrm>
            <a:off x="304800" y="1295400"/>
            <a:ext cx="8610600" cy="5334000"/>
          </a:xfrm>
          <a:prstGeom prst="rect">
            <a:avLst/>
          </a:prstGeom>
        </p:spPr>
        <p:txBody>
          <a:bodyPr/>
          <a:lstStyle/>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startAt="4"/>
              <a:tabLst/>
              <a:defRPr/>
            </a:pPr>
            <a:r>
              <a:rPr lang="en-US" sz="3600" b="1" dirty="0" smtClean="0">
                <a:solidFill>
                  <a:srgbClr val="66FF33"/>
                </a:solidFill>
                <a:effectLst>
                  <a:outerShdw blurRad="38100" dist="38100" dir="2700000" algn="tl">
                    <a:srgbClr val="000000">
                      <a:alpha val="43137"/>
                    </a:srgbClr>
                  </a:outerShdw>
                </a:effectLst>
              </a:rPr>
              <a:t>(Vs. 4) Commanded to hurt those who were not sealed BUT NOT to hurt the sealed nor the vegetation.</a:t>
            </a:r>
          </a:p>
          <a:p>
            <a:pPr marL="514350" marR="0" lvl="0" indent="-514350" defTabSz="914400" rtl="0" eaLnBrk="1" fontAlgn="auto" latinLnBrk="0" hangingPunct="1">
              <a:lnSpc>
                <a:spcPct val="100000"/>
              </a:lnSpc>
              <a:spcBef>
                <a:spcPts val="600"/>
              </a:spcBef>
              <a:spcAft>
                <a:spcPts val="0"/>
              </a:spcAft>
              <a:buClr>
                <a:schemeClr val="accent2"/>
              </a:buClr>
              <a:buSzPct val="85000"/>
              <a:buAutoNum type="arabicPeriod" startAt="4"/>
              <a:tabLst/>
              <a:defRPr/>
            </a:pPr>
            <a:r>
              <a:rPr lang="en-US" sz="3600" b="1" dirty="0" smtClean="0">
                <a:solidFill>
                  <a:srgbClr val="66FF33"/>
                </a:solidFill>
                <a:effectLst>
                  <a:outerShdw blurRad="38100" dist="38100" dir="2700000" algn="tl">
                    <a:srgbClr val="000000">
                      <a:alpha val="43137"/>
                    </a:srgbClr>
                  </a:outerShdw>
                </a:effectLst>
              </a:rPr>
              <a:t>(Vs. 5) They were to torment BUT not kill.</a:t>
            </a:r>
          </a:p>
          <a:p>
            <a:pPr marL="514350" marR="0" lvl="0" indent="-514350" defTabSz="914400" rtl="0" eaLnBrk="1" fontAlgn="auto" latinLnBrk="0" hangingPunct="1">
              <a:lnSpc>
                <a:spcPct val="100000"/>
              </a:lnSpc>
              <a:spcBef>
                <a:spcPts val="600"/>
              </a:spcBef>
              <a:spcAft>
                <a:spcPts val="0"/>
              </a:spcAft>
              <a:buClr>
                <a:schemeClr val="accent2"/>
              </a:buClr>
              <a:buSzPct val="85000"/>
              <a:buAutoNum type="arabicPeriod" startAt="4"/>
              <a:tabLst/>
              <a:defRPr/>
            </a:pPr>
            <a:r>
              <a:rPr lang="en-US" sz="3600" b="1" dirty="0" smtClean="0">
                <a:solidFill>
                  <a:srgbClr val="66FF33"/>
                </a:solidFill>
                <a:effectLst>
                  <a:outerShdw blurRad="38100" dist="38100" dir="2700000" algn="tl">
                    <a:srgbClr val="000000">
                      <a:alpha val="43137"/>
                    </a:srgbClr>
                  </a:outerShdw>
                </a:effectLst>
              </a:rPr>
              <a:t>(Vs. 6) The tormented will not be able to die even if they wanted to!</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304800" y="381000"/>
            <a:ext cx="8458200" cy="769441"/>
          </a:xfrm>
          <a:prstGeom prst="rect">
            <a:avLst/>
          </a:prstGeom>
          <a:noFill/>
        </p:spPr>
        <p:txBody>
          <a:bodyPr wrap="square" rtlCol="0">
            <a:spAutoFit/>
          </a:bodyPr>
          <a:lstStyle/>
          <a:p>
            <a:pPr algn="ctr"/>
            <a:r>
              <a:rPr lang="en-US" sz="4400" b="1" dirty="0" smtClean="0">
                <a:solidFill>
                  <a:srgbClr val="66FF33"/>
                </a:solidFill>
                <a:effectLst>
                  <a:outerShdw blurRad="38100" dist="38100" dir="2700000" algn="tl">
                    <a:srgbClr val="000000">
                      <a:alpha val="43137"/>
                    </a:srgbClr>
                  </a:outerShdw>
                </a:effectLst>
              </a:rPr>
              <a:t>6</a:t>
            </a:r>
            <a:r>
              <a:rPr lang="en-US" sz="4400" b="1" baseline="30000" dirty="0" smtClean="0">
                <a:solidFill>
                  <a:srgbClr val="66FF33"/>
                </a:solidFill>
                <a:effectLst>
                  <a:outerShdw blurRad="38100" dist="38100" dir="2700000" algn="tl">
                    <a:srgbClr val="000000">
                      <a:alpha val="43137"/>
                    </a:srgbClr>
                  </a:outerShdw>
                </a:effectLst>
              </a:rPr>
              <a:t>th</a:t>
            </a:r>
            <a:r>
              <a:rPr lang="en-US" sz="4400" b="1" dirty="0" smtClean="0">
                <a:solidFill>
                  <a:srgbClr val="66FF33"/>
                </a:solidFill>
                <a:effectLst>
                  <a:outerShdw blurRad="38100" dist="38100" dir="2700000" algn="tl">
                    <a:srgbClr val="000000">
                      <a:alpha val="43137"/>
                    </a:srgbClr>
                  </a:outerShdw>
                </a:effectLst>
              </a:rPr>
              <a:t> TRUMPET: </a:t>
            </a:r>
            <a:r>
              <a:rPr lang="en-US" sz="4400" b="1" dirty="0" smtClean="0">
                <a:solidFill>
                  <a:srgbClr val="FF4F4F"/>
                </a:solidFill>
                <a:effectLst>
                  <a:outerShdw blurRad="38100" dist="38100" dir="2700000" algn="tl">
                    <a:srgbClr val="000000">
                      <a:alpha val="43137"/>
                    </a:srgbClr>
                  </a:outerShdw>
                </a:effectLst>
              </a:rPr>
              <a:t>“2</a:t>
            </a:r>
            <a:r>
              <a:rPr lang="en-US" sz="4400" b="1" baseline="30000" dirty="0" smtClean="0">
                <a:solidFill>
                  <a:srgbClr val="FF4F4F"/>
                </a:solidFill>
                <a:effectLst>
                  <a:outerShdw blurRad="38100" dist="38100" dir="2700000" algn="tl">
                    <a:srgbClr val="000000">
                      <a:alpha val="43137"/>
                    </a:srgbClr>
                  </a:outerShdw>
                </a:effectLst>
              </a:rPr>
              <a:t>nd</a:t>
            </a:r>
            <a:r>
              <a:rPr lang="en-US" sz="4400" b="1" dirty="0" smtClean="0">
                <a:solidFill>
                  <a:srgbClr val="FF4F4F"/>
                </a:solidFill>
                <a:effectLst>
                  <a:outerShdw blurRad="38100" dist="38100" dir="2700000" algn="tl">
                    <a:srgbClr val="000000">
                      <a:alpha val="43137"/>
                    </a:srgbClr>
                  </a:outerShdw>
                </a:effectLst>
              </a:rPr>
              <a:t> Woe”</a:t>
            </a:r>
            <a:endParaRPr lang="en-US" sz="4400" b="1" dirty="0">
              <a:solidFill>
                <a:srgbClr val="FF4F4F"/>
              </a:solidFill>
              <a:effectLst>
                <a:outerShdw blurRad="38100" dist="38100" dir="2700000" algn="tl">
                  <a:srgbClr val="000000">
                    <a:alpha val="43137"/>
                  </a:srgbClr>
                </a:outerShdw>
              </a:effectLst>
            </a:endParaRPr>
          </a:p>
        </p:txBody>
      </p:sp>
      <p:sp>
        <p:nvSpPr>
          <p:cNvPr id="6" name="Rectangle 1027"/>
          <p:cNvSpPr txBox="1">
            <a:spLocks noChangeArrowheads="1"/>
          </p:cNvSpPr>
          <p:nvPr/>
        </p:nvSpPr>
        <p:spPr>
          <a:xfrm>
            <a:off x="304800" y="1295400"/>
            <a:ext cx="8610600" cy="53340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solidFill>
                  <a:srgbClr val="66FF33"/>
                </a:solidFill>
                <a:effectLst>
                  <a:outerShdw blurRad="38100" dist="38100" dir="2700000" algn="tl">
                    <a:srgbClr val="000000">
                      <a:alpha val="43137"/>
                    </a:srgbClr>
                  </a:outerShdw>
                </a:effectLst>
              </a:rPr>
              <a:t>Revelation 9: 13-21</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rgbClr val="66FF33"/>
                </a:solidFill>
                <a:effectLst>
                  <a:outerShdw blurRad="38100" dist="38100" dir="2700000" algn="tl">
                    <a:srgbClr val="000000">
                      <a:alpha val="43137"/>
                    </a:srgbClr>
                  </a:outerShdw>
                </a:effectLst>
              </a:rPr>
              <a:t>(Vs. 13-14) Four powerful angels released </a:t>
            </a:r>
          </a:p>
          <a:p>
            <a:pPr marL="742950" marR="0" lvl="0" indent="-742950" defTabSz="914400" rtl="0" eaLnBrk="1" fontAlgn="auto" latinLnBrk="0" hangingPunct="1">
              <a:lnSpc>
                <a:spcPct val="100000"/>
              </a:lnSpc>
              <a:spcBef>
                <a:spcPts val="600"/>
              </a:spcBef>
              <a:spcAft>
                <a:spcPts val="0"/>
              </a:spcAft>
              <a:buClr>
                <a:schemeClr val="accent2"/>
              </a:buClr>
              <a:buSzPct val="85000"/>
              <a:buAutoNum type="arabicPeriod"/>
              <a:tabLst/>
              <a:defRPr/>
            </a:pPr>
            <a:r>
              <a:rPr lang="en-US" sz="3600" b="1" dirty="0" smtClean="0">
                <a:solidFill>
                  <a:srgbClr val="66FF33"/>
                </a:solidFill>
                <a:effectLst>
                  <a:outerShdw blurRad="38100" dist="38100" dir="2700000" algn="tl">
                    <a:srgbClr val="000000">
                      <a:alpha val="43137"/>
                    </a:srgbClr>
                  </a:outerShdw>
                </a:effectLst>
              </a:rPr>
              <a:t>(Vs. 15) Angels were designated for that specific </a:t>
            </a:r>
            <a:r>
              <a:rPr lang="en-US" sz="3600" b="1" dirty="0" smtClean="0">
                <a:solidFill>
                  <a:srgbClr val="FFC000"/>
                </a:solidFill>
                <a:effectLst>
                  <a:outerShdw blurRad="38100" dist="38100" dir="2700000" algn="tl">
                    <a:srgbClr val="000000">
                      <a:alpha val="43137"/>
                    </a:srgbClr>
                  </a:outerShdw>
                </a:effectLst>
              </a:rPr>
              <a:t>*time</a:t>
            </a:r>
            <a:r>
              <a:rPr lang="en-US" sz="3600" b="1" dirty="0" smtClean="0">
                <a:solidFill>
                  <a:srgbClr val="66FF33"/>
                </a:solidFill>
                <a:effectLst>
                  <a:outerShdw blurRad="38100" dist="38100" dir="2700000" algn="tl">
                    <a:srgbClr val="000000">
                      <a:alpha val="43137"/>
                    </a:srgbClr>
                  </a:outerShdw>
                </a:effectLst>
              </a:rPr>
              <a:t> &amp; purpose to kill a third of the earth.                               </a:t>
            </a:r>
            <a:r>
              <a:rPr lang="en-US" sz="3600" b="1" dirty="0" smtClean="0">
                <a:solidFill>
                  <a:srgbClr val="FFC000"/>
                </a:solidFill>
                <a:effectLst>
                  <a:outerShdw blurRad="38100" dist="38100" dir="2700000" algn="tl">
                    <a:srgbClr val="000000">
                      <a:alpha val="43137"/>
                    </a:srgbClr>
                  </a:outerShdw>
                </a:effectLst>
              </a:rPr>
              <a:t>*</a:t>
            </a:r>
            <a:r>
              <a:rPr lang="en-US" sz="3600" b="1" dirty="0" smtClean="0">
                <a:solidFill>
                  <a:srgbClr val="66FF33"/>
                </a:solidFill>
                <a:effectLst>
                  <a:outerShdw blurRad="38100" dist="38100" dir="2700000" algn="tl">
                    <a:srgbClr val="000000">
                      <a:alpha val="43137"/>
                    </a:srgbClr>
                  </a:outerShdw>
                </a:effectLst>
              </a:rPr>
              <a:t> </a:t>
            </a:r>
            <a:r>
              <a:rPr lang="en-US" sz="3600" b="1" dirty="0" smtClean="0">
                <a:solidFill>
                  <a:srgbClr val="FFC000"/>
                </a:solidFill>
                <a:effectLst>
                  <a:outerShdw blurRad="38100" dist="38100" dir="2700000" algn="tl">
                    <a:srgbClr val="000000">
                      <a:alpha val="43137"/>
                    </a:srgbClr>
                  </a:outerShdw>
                </a:effectLst>
              </a:rPr>
              <a:t>“… an hour, day, month, year”: Literally (396 days) OR Prophetically (396 years)</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1000" b="1" u="sng" dirty="0" smtClean="0">
              <a:solidFill>
                <a:schemeClr val="bg2">
                  <a:lumMod val="40000"/>
                  <a:lumOff val="60000"/>
                </a:schemeClr>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304800" y="381000"/>
            <a:ext cx="8458200" cy="769441"/>
          </a:xfrm>
          <a:prstGeom prst="rect">
            <a:avLst/>
          </a:prstGeom>
          <a:noFill/>
        </p:spPr>
        <p:txBody>
          <a:bodyPr wrap="square" rtlCol="0">
            <a:spAutoFit/>
          </a:bodyPr>
          <a:lstStyle/>
          <a:p>
            <a:pPr algn="ctr"/>
            <a:r>
              <a:rPr lang="en-US" sz="4400" b="1" dirty="0" smtClean="0">
                <a:solidFill>
                  <a:srgbClr val="66FF33"/>
                </a:solidFill>
                <a:effectLst>
                  <a:outerShdw blurRad="38100" dist="38100" dir="2700000" algn="tl">
                    <a:srgbClr val="000000">
                      <a:alpha val="43137"/>
                    </a:srgbClr>
                  </a:outerShdw>
                </a:effectLst>
              </a:rPr>
              <a:t>6</a:t>
            </a:r>
            <a:r>
              <a:rPr lang="en-US" sz="4400" b="1" baseline="30000" dirty="0" smtClean="0">
                <a:solidFill>
                  <a:srgbClr val="66FF33"/>
                </a:solidFill>
                <a:effectLst>
                  <a:outerShdw blurRad="38100" dist="38100" dir="2700000" algn="tl">
                    <a:srgbClr val="000000">
                      <a:alpha val="43137"/>
                    </a:srgbClr>
                  </a:outerShdw>
                </a:effectLst>
              </a:rPr>
              <a:t>th</a:t>
            </a:r>
            <a:r>
              <a:rPr lang="en-US" sz="4400" b="1" dirty="0" smtClean="0">
                <a:solidFill>
                  <a:srgbClr val="66FF33"/>
                </a:solidFill>
                <a:effectLst>
                  <a:outerShdw blurRad="38100" dist="38100" dir="2700000" algn="tl">
                    <a:srgbClr val="000000">
                      <a:alpha val="43137"/>
                    </a:srgbClr>
                  </a:outerShdw>
                </a:effectLst>
              </a:rPr>
              <a:t> TRUMPET:</a:t>
            </a:r>
            <a:r>
              <a:rPr lang="en-US" sz="4400" b="1" dirty="0" smtClean="0">
                <a:solidFill>
                  <a:srgbClr val="FF4F4F"/>
                </a:solidFill>
                <a:effectLst>
                  <a:outerShdw blurRad="38100" dist="38100" dir="2700000" algn="tl">
                    <a:srgbClr val="000000">
                      <a:alpha val="43137"/>
                    </a:srgbClr>
                  </a:outerShdw>
                </a:effectLst>
              </a:rPr>
              <a:t> “2</a:t>
            </a:r>
            <a:r>
              <a:rPr lang="en-US" sz="4400" b="1" baseline="30000" dirty="0" smtClean="0">
                <a:solidFill>
                  <a:srgbClr val="FF4F4F"/>
                </a:solidFill>
                <a:effectLst>
                  <a:outerShdw blurRad="38100" dist="38100" dir="2700000" algn="tl">
                    <a:srgbClr val="000000">
                      <a:alpha val="43137"/>
                    </a:srgbClr>
                  </a:outerShdw>
                </a:effectLst>
              </a:rPr>
              <a:t>nd</a:t>
            </a:r>
            <a:r>
              <a:rPr lang="en-US" sz="4400" b="1" dirty="0" smtClean="0">
                <a:solidFill>
                  <a:srgbClr val="FF4F4F"/>
                </a:solidFill>
                <a:effectLst>
                  <a:outerShdw blurRad="38100" dist="38100" dir="2700000" algn="tl">
                    <a:srgbClr val="000000">
                      <a:alpha val="43137"/>
                    </a:srgbClr>
                  </a:outerShdw>
                </a:effectLst>
              </a:rPr>
              <a:t> Woe”</a:t>
            </a:r>
            <a:endParaRPr lang="en-US" sz="4400" b="1" dirty="0">
              <a:solidFill>
                <a:srgbClr val="66FF33"/>
              </a:solidFill>
              <a:effectLst>
                <a:outerShdw blurRad="38100" dist="38100" dir="2700000" algn="tl">
                  <a:srgbClr val="000000">
                    <a:alpha val="43137"/>
                  </a:srgbClr>
                </a:outerShdw>
              </a:effectLst>
            </a:endParaRPr>
          </a:p>
        </p:txBody>
      </p:sp>
      <p:sp>
        <p:nvSpPr>
          <p:cNvPr id="6" name="Rectangle 1027"/>
          <p:cNvSpPr txBox="1">
            <a:spLocks noChangeArrowheads="1"/>
          </p:cNvSpPr>
          <p:nvPr/>
        </p:nvSpPr>
        <p:spPr>
          <a:xfrm>
            <a:off x="304800" y="1143000"/>
            <a:ext cx="8610600" cy="57150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solidFill>
                  <a:srgbClr val="66FF33"/>
                </a:solidFill>
                <a:effectLst>
                  <a:outerShdw blurRad="38100" dist="38100" dir="2700000" algn="tl">
                    <a:srgbClr val="000000">
                      <a:alpha val="43137"/>
                    </a:srgbClr>
                  </a:outerShdw>
                </a:effectLst>
              </a:rPr>
              <a:t>Revelation 9: 13-21</a:t>
            </a:r>
          </a:p>
          <a:p>
            <a:pPr marL="742950" marR="0" lvl="0" indent="-742950" defTabSz="914400" rtl="0" eaLnBrk="1" fontAlgn="auto" latinLnBrk="0" hangingPunct="1">
              <a:lnSpc>
                <a:spcPct val="100000"/>
              </a:lnSpc>
              <a:spcBef>
                <a:spcPts val="600"/>
              </a:spcBef>
              <a:spcAft>
                <a:spcPts val="0"/>
              </a:spcAft>
              <a:buClr>
                <a:schemeClr val="accent2"/>
              </a:buClr>
              <a:buSzPct val="85000"/>
              <a:tabLst/>
              <a:defRPr/>
            </a:pPr>
            <a:r>
              <a:rPr lang="en-US" sz="3200" b="1" dirty="0" smtClean="0">
                <a:solidFill>
                  <a:srgbClr val="FFC000"/>
                </a:solidFill>
                <a:effectLst>
                  <a:outerShdw blurRad="38100" dist="38100" dir="2700000" algn="tl">
                    <a:srgbClr val="000000">
                      <a:alpha val="43137"/>
                    </a:srgbClr>
                  </a:outerShdw>
                </a:effectLst>
              </a:rPr>
              <a:t>3.</a:t>
            </a:r>
            <a:r>
              <a:rPr lang="en-US" sz="3600" b="1" dirty="0" smtClean="0">
                <a:solidFill>
                  <a:srgbClr val="66FF33"/>
                </a:solidFill>
                <a:effectLst>
                  <a:outerShdw blurRad="38100" dist="38100" dir="2700000" algn="tl">
                    <a:srgbClr val="000000">
                      <a:alpha val="43137"/>
                    </a:srgbClr>
                  </a:outerShdw>
                </a:effectLst>
              </a:rPr>
              <a:t> (Vs. 16) Angels lead army of 200 hundred million horsemen</a:t>
            </a:r>
          </a:p>
          <a:p>
            <a:pPr marL="742950" marR="0" lvl="0" indent="-742950" defTabSz="914400" rtl="0" eaLnBrk="1" fontAlgn="auto" latinLnBrk="0" hangingPunct="1">
              <a:lnSpc>
                <a:spcPct val="100000"/>
              </a:lnSpc>
              <a:spcBef>
                <a:spcPts val="600"/>
              </a:spcBef>
              <a:spcAft>
                <a:spcPts val="0"/>
              </a:spcAft>
              <a:buClr>
                <a:schemeClr val="accent2"/>
              </a:buClr>
              <a:buSzPct val="85000"/>
              <a:tabLst/>
              <a:defRPr/>
            </a:pPr>
            <a:r>
              <a:rPr lang="en-US" sz="3200" b="1" dirty="0" smtClean="0">
                <a:solidFill>
                  <a:srgbClr val="FFC000"/>
                </a:solidFill>
                <a:effectLst>
                  <a:outerShdw blurRad="38100" dist="38100" dir="2700000" algn="tl">
                    <a:srgbClr val="000000">
                      <a:alpha val="43137"/>
                    </a:srgbClr>
                  </a:outerShdw>
                </a:effectLst>
              </a:rPr>
              <a:t>4.</a:t>
            </a:r>
            <a:r>
              <a:rPr lang="en-US" sz="3600" b="1" dirty="0" smtClean="0">
                <a:solidFill>
                  <a:srgbClr val="66FF33"/>
                </a:solidFill>
                <a:effectLst>
                  <a:outerShdw blurRad="38100" dist="38100" dir="2700000" algn="tl">
                    <a:srgbClr val="000000">
                      <a:alpha val="43137"/>
                    </a:srgbClr>
                  </a:outerShdw>
                </a:effectLst>
              </a:rPr>
              <a:t> (Vs. 17) Horsemen are supernatural beings: </a:t>
            </a:r>
          </a:p>
          <a:p>
            <a:pPr marL="742950" marR="0" lvl="0" indent="-742950" defTabSz="914400" rtl="0" eaLnBrk="1" fontAlgn="auto" latinLnBrk="0" hangingPunct="1">
              <a:lnSpc>
                <a:spcPct val="100000"/>
              </a:lnSpc>
              <a:spcBef>
                <a:spcPts val="600"/>
              </a:spcBef>
              <a:spcAft>
                <a:spcPts val="0"/>
              </a:spcAft>
              <a:buClr>
                <a:schemeClr val="accent2"/>
              </a:buClr>
              <a:buSzPct val="85000"/>
              <a:buFontTx/>
              <a:buChar char="-"/>
              <a:tabLst/>
              <a:defRPr/>
            </a:pPr>
            <a:r>
              <a:rPr lang="en-US" sz="3600" b="1" dirty="0" smtClean="0">
                <a:solidFill>
                  <a:srgbClr val="66FF33"/>
                </a:solidFill>
                <a:effectLst>
                  <a:outerShdw blurRad="38100" dist="38100" dir="2700000" algn="tl">
                    <a:srgbClr val="000000">
                      <a:alpha val="43137"/>
                    </a:srgbClr>
                  </a:outerShdw>
                </a:effectLst>
              </a:rPr>
              <a:t>Fiery breastplates </a:t>
            </a:r>
          </a:p>
          <a:p>
            <a:pPr marL="742950" marR="0" lvl="0" indent="-742950" defTabSz="914400" rtl="0" eaLnBrk="1" fontAlgn="auto" latinLnBrk="0" hangingPunct="1">
              <a:lnSpc>
                <a:spcPct val="100000"/>
              </a:lnSpc>
              <a:spcBef>
                <a:spcPts val="600"/>
              </a:spcBef>
              <a:spcAft>
                <a:spcPts val="0"/>
              </a:spcAft>
              <a:buClr>
                <a:schemeClr val="accent2"/>
              </a:buClr>
              <a:buSzPct val="85000"/>
              <a:buFontTx/>
              <a:buChar char="-"/>
              <a:tabLst/>
              <a:defRPr/>
            </a:pPr>
            <a:r>
              <a:rPr lang="en-US" sz="3600" b="1" dirty="0" smtClean="0">
                <a:solidFill>
                  <a:srgbClr val="66FF33"/>
                </a:solidFill>
                <a:effectLst>
                  <a:outerShdw blurRad="38100" dist="38100" dir="2700000" algn="tl">
                    <a:srgbClr val="000000">
                      <a:alpha val="43137"/>
                    </a:srgbClr>
                  </a:outerShdw>
                </a:effectLst>
              </a:rPr>
              <a:t>Lion head horses</a:t>
            </a:r>
          </a:p>
          <a:p>
            <a:pPr marL="742950" marR="0" lvl="0" indent="-742950" defTabSz="914400" rtl="0" eaLnBrk="1" fontAlgn="auto" latinLnBrk="0" hangingPunct="1">
              <a:lnSpc>
                <a:spcPct val="100000"/>
              </a:lnSpc>
              <a:spcBef>
                <a:spcPts val="600"/>
              </a:spcBef>
              <a:spcAft>
                <a:spcPts val="0"/>
              </a:spcAft>
              <a:buClr>
                <a:schemeClr val="accent2"/>
              </a:buClr>
              <a:buSzPct val="85000"/>
              <a:buFontTx/>
              <a:buChar char="-"/>
              <a:tabLst/>
              <a:defRPr/>
            </a:pPr>
            <a:r>
              <a:rPr lang="en-US" sz="3600" b="1" dirty="0" smtClean="0">
                <a:solidFill>
                  <a:srgbClr val="66FF33"/>
                </a:solidFill>
                <a:effectLst>
                  <a:outerShdw blurRad="38100" dist="38100" dir="2700000" algn="tl">
                    <a:srgbClr val="000000">
                      <a:alpha val="43137"/>
                    </a:srgbClr>
                  </a:outerShdw>
                </a:effectLst>
              </a:rPr>
              <a:t>Fire, smoke &amp; brimstone mouths</a:t>
            </a:r>
          </a:p>
          <a:p>
            <a:pPr marL="742950" marR="0" lvl="0" indent="-742950" defTabSz="914400" rtl="0" eaLnBrk="1" fontAlgn="auto" latinLnBrk="0" hangingPunct="1">
              <a:lnSpc>
                <a:spcPct val="100000"/>
              </a:lnSpc>
              <a:spcBef>
                <a:spcPts val="600"/>
              </a:spcBef>
              <a:spcAft>
                <a:spcPts val="0"/>
              </a:spcAft>
              <a:buClr>
                <a:schemeClr val="accent2"/>
              </a:buClr>
              <a:buSzPct val="85000"/>
              <a:buFontTx/>
              <a:buChar char="-"/>
              <a:tabLst/>
              <a:defRPr/>
            </a:pPr>
            <a:r>
              <a:rPr lang="en-US" sz="3600" b="1" dirty="0" smtClean="0">
                <a:solidFill>
                  <a:srgbClr val="66FF33"/>
                </a:solidFill>
                <a:effectLst>
                  <a:outerShdw blurRad="38100" dist="38100" dir="2700000" algn="tl">
                    <a:srgbClr val="000000">
                      <a:alpha val="43137"/>
                    </a:srgbClr>
                  </a:outerShdw>
                </a:effectLst>
              </a:rPr>
              <a:t>Tails like snakes with heads (vs. 19)</a:t>
            </a:r>
            <a:endParaRPr lang="en-US" sz="3600" b="1" dirty="0" smtClean="0">
              <a:solidFill>
                <a:srgbClr val="FFC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1000" b="1" u="sng" dirty="0" smtClean="0">
              <a:solidFill>
                <a:schemeClr val="bg2">
                  <a:lumMod val="40000"/>
                  <a:lumOff val="60000"/>
                </a:schemeClr>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pPr marL="742950" indent="-742950">
              <a:buFont typeface="Wingdings"/>
              <a:buChar char=""/>
            </a:pPr>
            <a:r>
              <a:rPr lang="en-US" sz="3600" b="1" u="sng" dirty="0" smtClean="0">
                <a:solidFill>
                  <a:srgbClr val="FFC000"/>
                </a:solidFill>
                <a:effectLst>
                  <a:outerShdw blurRad="38100" dist="38100" dir="2700000" algn="tl">
                    <a:srgbClr val="000000">
                      <a:alpha val="43137"/>
                    </a:srgbClr>
                  </a:outerShdw>
                </a:effectLst>
              </a:rPr>
              <a:t>Resurrection of the dead saints</a:t>
            </a:r>
            <a:endParaRPr lang="en-US" sz="3600" b="1" u="sng" dirty="0" smtClean="0">
              <a:solidFill>
                <a:srgbClr val="FFC000"/>
              </a:solidFill>
              <a:effectLst>
                <a:outerShdw blurRad="38100" dist="38100" dir="2700000" algn="tl">
                  <a:srgbClr val="000000">
                    <a:alpha val="43137"/>
                  </a:srgbClr>
                </a:outerShdw>
              </a:effectLst>
              <a:sym typeface="Wingdings"/>
            </a:endParaRPr>
          </a:p>
          <a:p>
            <a:pPr marL="742950" indent="-742950">
              <a:buNone/>
            </a:pPr>
            <a:r>
              <a:rPr lang="en-US" sz="3600" dirty="0" smtClean="0">
                <a:effectLst>
                  <a:outerShdw blurRad="38100" dist="38100" dir="2700000" algn="tl">
                    <a:srgbClr val="000000">
                      <a:alpha val="43137"/>
                    </a:srgbClr>
                  </a:outerShdw>
                </a:effectLst>
              </a:rPr>
              <a:t>Vs. 16: </a:t>
            </a:r>
            <a:r>
              <a:rPr lang="en-US" sz="3600" dirty="0" smtClean="0">
                <a:solidFill>
                  <a:srgbClr val="FFFF00"/>
                </a:solidFill>
                <a:effectLst>
                  <a:outerShdw blurRad="38100" dist="38100" dir="2700000" algn="tl">
                    <a:srgbClr val="000000">
                      <a:alpha val="43137"/>
                    </a:srgbClr>
                  </a:outerShdw>
                </a:effectLst>
              </a:rPr>
              <a:t>“with the trump of God” </a:t>
            </a:r>
            <a:r>
              <a:rPr lang="en-US" sz="3600" dirty="0" smtClean="0">
                <a:effectLst>
                  <a:outerShdw blurRad="38100" dist="38100" dir="2700000" algn="tl">
                    <a:srgbClr val="000000">
                      <a:alpha val="43137"/>
                    </a:srgbClr>
                  </a:outerShdw>
                </a:effectLst>
              </a:rPr>
              <a:t>– The trumpet which God appoints to be sounded on that solemn occasion. It does not have to be sounded by God himself. (Matt. 24: 31; Rev. 8: 2)</a:t>
            </a:r>
          </a:p>
        </p:txBody>
      </p:sp>
      <p:sp>
        <p:nvSpPr>
          <p:cNvPr id="3" name="Title 2"/>
          <p:cNvSpPr>
            <a:spLocks noGrp="1"/>
          </p:cNvSpPr>
          <p:nvPr>
            <p:ph type="title"/>
          </p:nvPr>
        </p:nvSpPr>
        <p:spPr/>
        <p:txBody>
          <a:bodyPr>
            <a:normAutofit/>
          </a:bodyPr>
          <a:lstStyle/>
          <a:p>
            <a:pPr algn="ctr"/>
            <a:r>
              <a:rPr sz="7200" b="1" smtClean="0">
                <a:solidFill>
                  <a:srgbClr val="FFFF00"/>
                </a:solidFill>
                <a:effectLst>
                  <a:outerShdw blurRad="38100" dist="38100" dir="2700000" algn="tl">
                    <a:srgbClr val="000000">
                      <a:alpha val="43137"/>
                    </a:srgbClr>
                  </a:outerShdw>
                </a:effectLst>
              </a:rPr>
              <a:t>THE RAPTURE</a:t>
            </a:r>
            <a:endParaRPr lang="en-US" sz="7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descr="data:image/jpeg;base64,/9j/4AAQSkZJRgABAQAAAQABAAD/2wCEAAkGBhISERUUExQWFRUWGSAaGBgXGB8YGBseHRgcHx0dGBgfHSYfFxwjHBwXHy8gJCcpLC0sGh4xNTAqNSYrLCkBCQoKDgwOGg8PGi0kHyUsLCovLCwqLSosLCwqLCwsLCwsLCksLSwpLCwsKikpLCwsLCwsLCwsLCwsLCwsLCwsLP/AABEIAMcA/QMBIgACEQEDEQH/xAAcAAACAwEBAQEAAAAAAAAAAAAEBQADBgIBBwj/xABFEAACAQIEBAQEAgcHAgQHAAABAhEDIQAEEjEFIkFRBhNhcTKBkaEHsRQjQlLB0fAWYnKCkuHxFbJDwtPiFyQzNFNj0v/EABoBAAIDAQEAAAAAAAAAAAAAAAIDAAEEBQb/xAAzEQACAQMCBQAIBgIDAAAAAAABAgADESESMQQTIkFRBRQyYYGRofBScbHB0fEVI0Ji4f/aAAwDAQACEQMRAD8A+yRiRgSjxeg5hatMnsHWfpOC8NvM0kYkY9jHmJKkjEjExMSSSMSMTExJJIxIxMTEkkjEjExMSSSMSMTExJJIxIxMTEkkjEjExMSSSMSMTExJJIxIxMTEkkjEjExMSSSMSMTExJJIxIxMTEkkjEjExMSSSMSMTExJJ8KqZOpHxk+mO6CkbM0+5P8ACMUhXUiyt/m3+txil+LaSQ1GsI6imzL8iu/2GOAATtPQYG8bUOIV0NqjAejMOvof4YZ0fE+aXau8epDf904yn9p8sCAzuhOwZHBvt0OL24hTNhrnuUZfuyjB/wCxfMA8tt7TYjxxmhs4b/Ei/wAIwRS/ECvaVpkdeUg/9+MSjyNQaB19+xnAI8S0ZI8yY9Y29t/lglq1TsTBalSG4E+n/wDxGggeTqnchtMfKDP1wZT/ABCodadQf6T/AOYY+R/2npyF1CbHfedumK/7WUC2gPHSSYW3r/PDVrVx7/hFNQoH3T7dR8ZZRgD5mmejK0j3IBH3w0y+fpVLpURv8LA/kcfBavFeaPMUySIUhoI6G2DqObUqGBkd4Hz2NsMHFuNxFnhEOxn3PEx8g4d4qameSvUUdrke2k2w9yv4j1gSGph47go31Er9hhy8Wp3BES3CMNiDPoWJjDVPxRVTegRaf/qDv1GmceL+KSFWIpDl/wD2H/0zGGesU/P0MX6vU8fUTdYmPnKfiyxJiggHSat/nYW9sHZf8Q6jAHyaZB/dqT/D+GKPE0x3kHDVD2m4xMY1fxBIB1UR8n/9pxYPH9v/ALdv9Y//AJxXrdLzC9Uq+JrsTGaoeNlb/wAJvbUJ+4GOf7fUdjTqD3j+eL9apeYPqtX8M0+JhBS8b5Y7ll9wP54Lo+JaD/CSfYf74L1il+ISvV6n4TGmJheOPUe5+h/LFf8AaWh3b/ScT1il+ISuRU/CflGmJhYPElDu3+k4sPHaP7x/0t/LF8+l+IfOTkVB/wAT8ofiYWL4nypMeaPmGH8MXDjmX/8AzU/9QGC5ieR84PLfwflDcTHNOsrCVIIPUGR9RjrBxcmJiYmJJPzfSzz6+fMUYUbK/WbyGAIHpjuvxJoJStSZv3df8Qb/AEwmy/hYkAKx8wgtG6MJMiN4/qMCZ7w8w1MkHSNTIpnSI3uQSPlOOUKaFsH6TsGowGR9Y/oZujUrB6xpl1g0wCwIIMn4rNeItjrxHx7yqiVAi1FqKepAEb6f3dwfyjGOqcOqKV1qwDaexPNtAm9gbemH/EsswdKTqSg5RNjJUFT6GAdo9cGaYDjNxBDkqfMK4T4lpOwphaqyZHPqv1uFnbafXbqdxPhKSPNeo8Sy6qkgAmdpBUxAv2xk63DqqXFMqwfSCpBhuzDv6i2CqXm0qpBoVNbwhV33aJuCLyL9sRqQ3QyhUvhhGuX4HRq2AqRuSwSLbQVGw/xYNo+D6WYceU6gJeylZ/ukRa9/yxla65pSzBTSAJU6IUStzIBv79fXHgbOBA5FTQwJBbYgXN/6PbEKOchpA6AWKzXcW8H06ChiF5iQdI2/mN+nTFFCplmIHlKTZeVVO2xKiSfnG+MmeEVxBWmwlC+4HKNyL/bfHFXhtVV1PTaGWVbpAiSD6C0YvlE7tK5gGyzdZXyKDQV1KZlleRubQSQtz0GPM5nstUqgCuKajfU2mIPQWnoQfzxhDwWsP/DPwa+nwzE7+m2+OE4bVIchGIQwxAkAzFyPXF8kb6jIah/DN+2Z4YWIOblv3ihgn/EQB98dU/DVOtFShmKVWJHxaWEgGCDY9OvTGCpcGrMGIQ8raTtv2mfT29cef9IrXPltytoJiwYmAJ2367YnKts/6Sa77rNZX8OV9RBUk+nMD8xOG/B/NRAKkQTAtBHv/v6Yx9HOZs0gEFQam0BkfSSf3bEWt7euPMnV4kTFNq5Oxhib33k22b6YFkZhYkS1ZVNwDNLxrLMHLU3dXYC4O39WtgSm+aYctZ1jubHtvv8ALC7L5vibi2p56sEJt21X/r1xzQzvEPM06PMYrq0FEMre/LEdes4mk2tiTUL3zHlCtnxCh77303uJI1SYkjBdHxDXQD9IpmJjULT/AJTY7T8XyGL+GjXTSqE8stPKTcREiCfVenUYpznD2cg06wVviKl5WInYG3++EXUnSyiOsQLgmGVeP5XSGFT3UghpvaLgfWLi+A6/iZVJK01Cj9om/wDCPqcIeN5XOMNDUaZYW1rBJAm9/f6/ZauXq0b1qJbmCwSIJNwIU379sMWghGf1gGs42/SbSj4grOQQmlG2M3sb9Y6HHOe8S1lI8qCeoZpn2jp9cK8pUzNVnVqK0kC6NNQkKAQNli/S+1xgY8DzFGTTSkTPNpdRN7CGIIt2tc4rlLft+UnMb3zQ5L8QKjEIdGoi8mB/lkD6Tgiv460NDoTb4hET7T/E4wX6FWZvLegfMLRLDTBtb772BnFWZ4ZXp83lppB2Fxa5BUm/0wfq9MmCKzgTZZz8UWW2hCIi9/tvGBsr47zGYMU6CEjfYLHpIEH3J+eM6aWZWkKhFNVKyBoCyAYJ5VA+pnAOb4dXPxUgIXzLADlJ3N79bb+mDFCkO0HnVPM2GZ8WZgEg0KYi5PLa/pYnewP0wK34q55QNDHQNuZx9g8L7YyVXhVZVDNTcKRqBIgESBPrcj1x23BK43pmyhumxMA7/bfBrTRYDOzTUD8Xc+BZ4/zOf/Njul+MXEwI8wfME/ctOMhT4XWZSy02KqdJIEgGYgn3wVk/DuYqAlaciY+JRcb7kYOyCDkzVNTRQTdWgQgbWx2JIIkEaYBVjvOL61CmaYdnrmp8MEQGAWwkw1wYBhtgfXHfHcw4aoj+WpZ55GClNJRYZUJhYEQxN2n1wvy1BqdRwVqODJ0xIMGdPXULXFxY2xlcDcYmoKwHVL6+S0nSSBBmAQ8HVBAYgbSQe2k74NqcKLUk8tMywIBJ5SuojTOoQB697G2LuK5uhURA1AU2ZR+sUw4MmWFOYYAm4PNBBtbAPD+NEaqaVnQyCbaAsCDcSYFyPa4vZepiL+Pv3y8CVZ4Uwq+XrBsWlg8mOgAGm5sdjPvgypUdadMV6TqiuQsroJ1D4lqAc1+k9BvhQvEVJLEOTr1W5elxcGJJPtA36H1M07IoLEFQIR21AxcE/s2Ok2He+82xGAZQHiW8PRGp1YqU1kXD80j0OltNwfYdRj1KyeTpY1AygqdBQiDBMgXN7XMTBvtjylwmuIYujL+7qXmAIBZR+1zTNotOKqbpl31KWDSLkA7fvHbb0G3bAMfrtDCzpUpcwAdmp3QqdwC13S89Oon8/X4hpdwo8pXXmWCdIn91pI77xe2LM94uQgg0xVeNyCrA3Ak2m/5jFVB6+ZC1RVZl1NTWm4JYIFXW2pRCBVKyZAxAxtdsCCbXsJa2Vijy1FYhtQWeckbjmmbdAfadsBOnl1VLB6YJkqZRhJBFyLEW5vXrijhrVWckLqRjygkCAvXoLQATt9Bh9xHipq0lBppOkFnpnSwaIkkALElQQdxsZGC1FTpObyEXzAM5kU1qUfzRUElQ8RqM3Y6QN9/kek0pClNDOWmToksvUKbRqiRImZwX4er1RIUpUOh5LDV8KzOpoW1+vrB2IObJqFUJXUiFZR9QaFWCIhZESSP3vTDABpIPb9JQVibjb94VmeH0tQWm1RpXUwqEU1UaSS2oTYSRBA6b9KqeWBqLrZt9J0aQ1mA3NjuREGdJx7wSp5ZXXSeoFbS2pZAB3MGwJ0x0Prvgjitai1QstLySDfy4qBrmQVJgOJkEcpGAuQdIMuw3M7znDYcMyZgUxF2IXlnTAa+o3tA2AtYnAFRNVUeSHa3KghzYbaoAbcWjr6HBVXiVU0tGurCroKFSCZ6BAN76pNxpmbxgZi1Igw4I0iQygSsGdj3iCeg9sRSQCDKObGE8UzfM3nIy1GVTB/VQNirLAvaA0GYXHWYojyKZFSm0H4RAcdGOrTBuCYLC3QxiuajvLCoRqg6uYgEyQCZN4HUSfngnMZwKWUnyz0ipJaXHKx2BvNt16HAA5ssIiwuZXna9KpENUBI1QShUtpmLQALQe/L2x5SWmOdaTPIIeSXpgy0fDBS8ftHaPfjOoKBRabqSIghT8NjYMAdybiJg9sXU87XVanlpqAOotAgCOWZBgyJ39sCpLDo/iWQAOqcZRWq0zTZwiLLKCZJsOoGoXjfFVUhoNRoAEaiYkLACgLLKSTIYjp2wFRrtDu7O6leX4tCsWHxBRERe8X72wyytd28umWQzSaCBBIJ12K87NAAGxi3SS9Fser6eYtjcdMryyI9JhVaumkSuleswZkgTN7EbjFdTJRswAe06tUi8MVKgrMM0dQOkYFThlenWSVq7gWBERe87QBvI2w+yvEsv5Bp1KCAmVvKcu0al69b/ADnAnpyp+UsdXaB5Lh+ui2kZhmNm0hWXTAJBA2v3Jgj3xRVy6IhUiotUyOZwQAYIBSJ6wbyOoxcjPQfTSeqSysF0oNiREkdQTBsOw3tNLZhqjMCrQE0lgHsLkAkkiZMmTIA7nFrcdXaQgnE4ybVRQeab+Uy6i5p2MEnTrg+WYMgk2Onvjvh9Sm1eVZaVuXzDrjlBgiDsA177rvGIM61KVOqxkhmJUEgAzGmbdIMD73Zimpp0yhWkzsFTSwCsByjl+IA9DAPpvgbXOBJcCV5J0QupJMtqU0WQSQwiAV1CZNoBBBGBw6LsSwImWMGSTIENta3viZjL00IdgwYDoAYtEKLCPkdjhlT8VDSBUYSOjIDFhtb5fLC9Z3UE/fuBjNIHtRK+aauTqpkyTqLGQASJIM2Y7CxnpjjNrU8suXYMZ5LqVC2EyRJM7De/rhka5LpVoUWUUnl1o86G0gpB5ZGrfYnpIGF+Z5kaqV5j8XmbkyJUEkTHYQRcxjYml/hE1HOLzzgtTVTK1XdSRB0hS0WIAn4TIAtFhg7KnKJVjRVRjAVmNzMAAkExJ+W+AuGUfLJaSEUkKYPNfcRv8sOKWdWDKUyqwIYDzL9tQlj13HvjJWS5OTb3G0chAUbXgeTNEORu8uWLkmFUcpAFu+/bbvUmpqeo6WIfSNVviUaRpF7bybXwd4j49SzFKBEqsKCoEAEE7DcxF7iI6zinPcOGWqL5L1nenUBMaFVoUGQNRIN4BIPWOowdGlzLlhbH6d/rKZ2HSvc9os4jm6rEo9IgIACFkxLiet9XNbuPTHGX4EdYKkXUa11XmOkbX2+WDc7xBXg6DSdhFQBmYs2/7TEgiYmwgGBgGnmlLAFioJ9ztG+8HtO898OtpFgLRYF8tKuFs6V9dVWYISYgkzp7C7XC7kTGDMhWIeEYCZLEg7sQSV0nUoFjE7gTvbT+HvFSU2dHY6FEaSLkmbKsXMA73PrgPifEMtWMeSKFQBmpsqBVfc6XVbEmGA6g+hIws1ATp0wgltjFFZaWluXWYMFiRtA5Rsxkz7nFpyiVqvlZZaemyhdc80TLbKYMibifQ4Y8O8oUC7qj1POCr5rlV0GB8CwbyTsD9IwvrZt6LGrTVU5xIS6CSIXVHobncd4xpp0S1FnU5v3iHqaagVhvC6PD8wgYDQ6Ui0lC2gM45lUgaTAMQNpN+mAKiNAqIEMSQxJYm0G8ww3t6nHD1GpK9OrSqMj1CdTKQoALfCSBq1GL2HKNztQ3EKeo62cLAUBBJCx1WbXj0jr3SdQA0/3HqwyDGGS4+9WaT01qNcwIXa8g97/849pJXYUqWiqhpkvrKaEJ1DSWaNRI7z2HScL6bqtWlXUrTebBRC2iNQk9CD7x3xosv4mYVlmszEmSWbSkQSTINgADgSdBwO0perLQLK5pvPpqxFFqhhiAV1EiJCmLsQACe9zbA3E8lWplT+vQuJplidTL3AmRcXBxteKeOKatAU1NM6pTXptBhjsINx1BxkeNcWEUquXqfqzKhSNZpABQVSZlWkMJBO46XXTctlVyZbf9tp1R43mKtENWpqTJCVI0uSIu4A5wbid5gj1szGbosqoyqtlk+WASw3OsmRJ6TsBthVVcESGIVoYyIMkGwgdQN/zxRSqmSKRI1DSfmbbzIOx/y4cgZCWGD7pVlZbHaEZvhbU1UU+a5AAHNzHYAG82t19YGJW/SEptrpsUqkTqOkco2UbzAj5G2CeC0FpV6Lh5ZTrOkyLG37NtjE4u4l5lVmaKulqhZWeqPKvsTfTIOraDHTF0z1Z/iORFa4JsP4l/A+IaKL0QWKfGqqW02cnUV0QRcCNQEre2F9BiphASRbVMH2G9/TAtFVpLVurgkaGXcgagYJWQC0NuNuu4qr5tmQMDA/dFo9owvlqHYr3iC1hp8RrT8QNTClS1SVDcwiDbaPiAmL3kY94rkmQCqymkXksIYHSRvzAE/telhvqOETcSkBAAGLBiY6i3xbKOu4ww4vxelmGXU7MVQSQSKbvzSQrA9dPMdM3EAXDEpAXMAMZbw3iNOnTq6CwDoELHV31Ewp7gWHbbFLVId2VwpUTqBJPN0BJJk23M2wurkIEmIMyOovP8d/T6sqkkMiBQi3MdS03/AMX2gdLYhAAOfvaPV2tpEpyPA62YkpzG7MTp0BZ+JjE/Wcd+e1LQvmUnRAYCamYE7nmAInaRaOk3JGToH4RHsf5YIejTkiVLLvpIMH1+/wBMJNYKbdvdIKDEXvFGR0BuUEnqfzM3iThoc0pYgLIWBJIMmL+0YDrZygFLTBg32+XvhUeK1KaroMBpMBtN56iCLiL/AMsFy+b2PxlczlC2PhPo/CfELKuWRaoor5TK58jWuoQRc7knUNxv1xk/E6afLgHTpAlhDldRlmXcAs0A9oxQuZdaq+Xq0gSR5jUwR2JUhv8Anphl/Z2vUGr9Haj5ygqsFpWQZOtjNo5Se073VTo2qipn6fXvtD3BQRqMo2Yo01y/kUf1ZfnLByVYiy3NSSjGbjYACYxmEzqEnzZ2AOw1RMTtcGb7wdjEY6zmRrZao+pmNVlghwRUCi4Kna2kbG0QMA1suHaTpZCT1mb7nG0pfeIYMvaPXrUswrKUIVUGmDJmO8fKDa+Ga8a1U6CCpWU0lIYUiqzJ21QZxlsxNGgpA06pAt0tcdIA/PFycVZaVuQx/eB977/KcZypG3mNRrZm04P4WyVeD5dQFei1r7ztE9fbHmZ8B5fS/lVZqCdKuIMkzDvPWwBgDvMzhH4U447BUpIzVKhbU6gtoIawYSAF0Q09yR0tzxHM12LtTqM9RGKlYsRFwYuNzE9j0nCHarrIv85MN1QOnxMpmHAoihUSxA5SpDQTqkAyPyF7YLbhZKlkIc69SolQVEUR21EzPpFzczjnwtnEr5jzMynnuV5VYwCQsU1mbCwFrz74ZeMfEdOmUR6JFRRZFXyFAuAHYgswgkgASZmRjWEBPviGJEzmb4hVULpAOqBp0BulgQRBNzcz02xo/B2bD1KpKhtKci1CgVWLQWhFAU9JgkdDjD089zqWgCYAUQAJEmTJP1+dsOqNYCqxVV0hYgCBfYWjtMz1xbqQhUWzDWxIJm0zOZr5rLUXanl6dMtLMjEVG0llK6IgyQepGMFm+Hs9csqhI1NJGyzZQSLmDYe2DBxHQNKOqgbLJ0ie1icFDiNRdJqyoYSGnUDO0iJX74w0aJoMWG3Yf3e5mg2ZdJiv/o1JTpLHzEWXkiA53WOy7WGLzSypamVaozWD7ELIIMgxI2+RN747ztei5kfF/PqO4whzPCWd7CB3k2+kY1jrN2NohhpFgJpauYDikKOkEEUwq0+QjUJYnXAZjF2+2AczlxSqFS6qyPqlQVAdB0AJHQW3tvgWjVq0iGSzfvSQfsb/ADwNmXZ31sIbvJb7kk4JKRvgxZfyJ2tTXULTb1MCNgB8sFNwFvLNQ1KdOdlexgg3APxA9MLKraRI3nF2WpBwSrTU3Ibdv8LdT6YN6b36TYSuavcRuucRMuEAAIJlmYXNgCCLGRPWPrgPhXDmqlgrU1k3lNTaRuVMHT7HSPXFGcXTlyTMyIN4mZMnrC+8Y1vhPjzDLVadIhGpo1SIgOAAILA6rbwLGTPfC6I0g2zk5jWJGfdM/wAUybJpRDYexJnqxBIx3mUUUYJIewEC3rPX/j6E5LItWrTmDACggJCJJuthcwJMm87zhhxHhcIWVgStzqHe1ogfKMKqV1WoElBLoWM64h4cyOT8oVKzPqEtyqSpgGYNtNzAN7YzfEFoF6nkkGmACGI0luulgDuYO2NJneIV6/kmlTQmnDkKy6xy6SCNQJnqD7YBThL1Kh84LRWCSFKa50kgCmCWMmBJEX6RjTSe46jn77TaqoKZBtj5n4zO1GaufhsBsBtJ7db9cPqtA1UZqSxTARJY6Y0LC326WE3x3wnhaUzU1kuHieUSIMgAxYzvHbGoy3FQUFJVYquwB2vNo2v2xnqlQ22BtaZQrG5EwGUzOkm0t/UYvyq0yCar+WzNzCLgEFgY2YSZie1r41lThWXqH4IM9bifU7/PGb414V0GJ5ZsrXX05hcdO/tgVqI7W2Mt9SqLjE8d/NmippvTTaqAZkCYO4bUDtMiLxhVkeD0S7hywiIE6Y+KRfeLfXDHh2WNNgFaYJMaSjCDs17X9+840FDPskwlJZuYppc+p0nDtYQEAxXLLkE7TF8MzqrVgmxJB/hvjf8AinMmtToRXspWQkAgaBcG8kdox8+4fRVqlPazTf0j+J+2HuazuggKNXQT0Ht3JviVB1C3aGjlRfv2heVo0VOqq9So2yloBj6nF68Gy0WQiesg/X/nCfM1WAU1VUaiBLKLSR1Itvi7O5qlSqf/AC802BIYMbHT+8Ii8SIwpi52J/aUzlj1Zmg4nwqn5dMKAApAOqSWHSCPyMST9M/R4vQoeaDSDFtrDlPzEx7XxSPEtWLizWKjYdiOmK+PIj0qLp8bhvMJNtSsRPzEH+rSnTbZ5WvGIc3ieiyhkUU2BCyCVkftEhf2egn1xbk+FjOZgaFdKelhrFR2QnrAkFGJsdgRNjjEUahBI6bYe8NyFYsf1jIGSbCx2sRsAO/SMPNDNk3gB8XM5yHC2erURXUKhJLuSiAAi7mOXcb4d8Y8WJUzgFOpNDQlKo7UwQwUczqjLK7wOvsDhW3h2q6Q1ZLvOgamvtreBFhAm5gW7YXV+B1UI1CQTupnr8onsYONh4eoBdhEishODtGy5OnmFVZAC0weVbrqLcrMVGpu5EgREmMe1lZiVsoWFJmAAoAA9TH54o4ZmadNqsqqyQAQzaYDGRDTzXXc2g/MBuJ6mOqApM22+Ub4waHFU+Bt+81qylQYbUSnpKzEjfcg+4gY5cuYkkEQGkiJCxYeoA+2AapG6sD7Xwfk6+pYJuO536T7+uDYWW8oHU1p3So6drYOSpOBmqov94/bDDIV0PbGapUNr2mmnTF7T1KcibHuOuOMxw1WWRvjzjXiBabMopB/L0liWidQtpjt644ObUIGbUobYHefTv7jGcCphhiNblC6k3Iid8tB0nALU9DkT6j5YafotZyCqMRM7dPXCjieTdSLNI/L3nHSpMb5M5rgacCE0sxUqkg83ljUfUAdupH3wVUr5mnQ0JSanTdQHbRzVBazNEhCQCFFtpJthZwTiHlN5swyXkb4+vZnieVq8O88OvmsFaGJZgykAfE3T+OFcVxHq5XpuCfMGivMut8z5vmuNMKMkJIGlTPPbr3vN+/0xbn/ABctSgAqFX2JExHoepw3zOVC5VcyFUEvBUjlINJHnuDJb6jscIOL5hWKlFAK7iJFxY+q7/OMZlNOu4OnYnvtaaXV0XeVZniHmKoC1Q5doGrl0W0hRuDq1k/1GhinSF10WEiSSTEwzMSRGE/CKut9bkDTeY2sI0jphkcs1XmhhTHUCdzvBI/PG1jjTtBAO+87HFFaQElY7/mRH2xbwzhlCsHYnylUhQQWLFmmFBmOh+mPaaqsDlgjd1Cn6qxOF1KloatRZy1NyKitB3UQCBvYEgiexwjsdOIbXFrxiONtl2ZG/WottRkOPmLx77Y7qeKdSlXHI45Sb36CR1F8J6OWYsw/WeWSJ6k2m/yIOGWe4HQVNyhNxra59lCn7xgSlMkX390gdhttF5zLBmaSCTeIk77An0G2AM6K2skK9+sb/wAsOa9TyApAJvqUsI2mR/D/AJwPnvGhqMSWFMybdNh1IJJ369sNW+q4EWxsLXky+Qp00KvSDViymnU1tyCTMoLG8XM7RGLaj06ZNyz9TAI+UzGKON8UZjZiSx1uSdJLECbG+mdsUZNTUW/xE7n+Z3nEGogFoF1BxLGzC1B5ZVQGO8fDff0jF9LJiouuoYVLSACJgASR+90ncAd8Jc0kGMeZjioAHxzEMRebiJG1oAH+2GNTwNMDVnM1meroFVEqeZa8KTb0UEQfcfPAHHuGolIaWN21C0Rq+KR0EgfU9sLMpmC5V9T2iCJBUEn4rbWYR3+7HiRaqVQMWPQkWM78omW6ThQBpkAfGFbVtL/AXh6jWzYD8yi5U7H3+ePoHiDh+ToAVFpIoDgOgbQrDvEGDMC0b39cR4ByzU82ymzbaSNrE277ffD3xfwovQep5utlJ5YhQNrAi7TgxxDpWGk4xDNEMhBEYZPxZw96Y15fQzSOTUNrSpLAg7es4w/F6wGZqCi76GBgzLXQkXUwTMA9sE5LwzSr5YVFeotXqrBXpk3grzKyCIBsT74qTg3kOWLBtN7ADfe07xIAm89MenYGoMLYb73+U4ZNoLxhPLc6YCuASq7C02BmQf49cKzWdnIAFhMWiPQn3FvXrg0UkaNTlOhkFo/j8sBcFo+dnKSKwXU4XVEgCIJg72k+/bHJ4wI12tNvCMwa18TmpTGrS6mm52MaT/IjFzaNKiIYdfffFviHK6apUuH0NAYbG/QTYHeJ69cBedOOeouAROgTYkGXJVv/AF97YaUM0qrJAMYSNYwvzxfSJjTO/Tr8z0wNVNQjqLaDmXtUNeqWCkluWFEg6RP2Xf5YYUuGmo5FPU7KAAY62kwfhF4A9DtOFWUpNSh6bhmapGnoIgTPrJHspwTnPFrecapJDmAQLCygGV9St79Tiip2SJ1B2JaHZeq2RXnpNrM20iGiJ5g1txaJuLYG4nxOjmlD0NQcCSmlmn2N4MYHz3ih8wUCKRUJ+I/CY2MEGCO4v0w34TSakG5parPMBCjuUJF2nrt+eKKjDN7UhYrcLtMjxbhtyyAmBqYAGItJmLbj6jH1HJeCMkuVpPWZxU8sM6iqdN4sbWEdj7YwnFUenrWQqudLjWA1jN5AMzeDvbfDThvEKX6IBVzLEqINNIYwrQIBMERBHvscL4+lWqIoptbOfMXwrKHN4bx1vOAFJC9NVAHlgwAHKKD0W9h3kbk4znB6tNs0wql0Qo6wtmMIQqm25IE9yMNs34rpCk1HKK41mWarE/AV+FTpuGJ2N8Afo5RqVUowZSvNqEs8yJDbmIvIkCb4qhRFGnoO5mqrU1207Ay2jw5aNOm7P8Z1aSLgAkX9LSME5viLuToPKLcuFvFcwXqE6jItcExHaJHzxOFEQZIv1J2Ht3w8i41GKDi9hOKuZPU/XBOVrrUXy9MlTqmbsbSgjus/QdsV8QoqPhOr2vhbULLdeVpkbi/v9sOGlhFMSNpq6XiRRoNFpkksKguCIETPMsRB3tGK8/x01aulnCL0ZRqWe4DDlPqIxjv+o1bDywfWYN9+u/2w/wCH5V25lplh1lROwbkMmd4JEbYQUROoxqEt0iaTjWcBy48wq94FuY26RsfXbHz7NUNLXgz2AP541GZroQEQKA0agOadu539h88Lj4fJLEgqCbAsB/XTF0itMdZ3lNTZ8ILwWrnNRPLbYdLdsNspkVdQFUlj0UGPW/U+2AUyZZpYW7C2G9HNtSkgQwsOwHYDEqHACwAD3iDPtBZRIvjjK07XHT88F5rOMzl2iW7WGBHrbx1vjQuQIkxhwdNQK6STMCCVMXnYie8dpw2PDqdKi83a28DY7D5wZ9BhJleLrl3TlMwGJncEHFvibxOlZQKdgfi6e84xV+aaqqgx3MchTSb7xlk6z0moupPmGQWJsQTa0/I2Bud+hnGHzj0z5S1X1AszKsKO4nY/njOcN4o1eqVQQEp6liAZVlLN6SJHyXB1bxEquCtV6umCFaaYFrwsEWPU/XBGm2oG2Zr5ilTbaVZPOOiCkxemRaNJ1Xv6GL/lgij5jCURjpuTpdjIgiwEzbBA/EdjbyCx2H65gfaFUY4zPiLijanpHMU6ZOmAXADD9ktIOrex5sddeM4qoop6fl/U5D8LRBvqjPjWQy9DLUg6Iaxpiq0uDqL6gUc61KgC4i8xYgXx/wD0tkcPSdTB1IdYDCDaZCyw2MWkWx5VNR2L1iSxP7Q6k3LdTfqb4ZpxEClCwzXCgCdraiu3ST0J98YK5qpk5ubTTS5ZwhAtKPEVNEYGmGKkCSZN9MEz6tP2wnatgzPZYgqEMEATBgk9bLbFVPiDpImfc4tL2xmExIOZUX2g/TBGWA+Im5xUvFWO8dthjvzAxA2k9LH64oq1rWhLUzAc1m3puwQzHa9mv+ZjHtBvNBaqjLoWdar0B2YGAxOwM+9tjqjC4BaO2tv598BU8z5bEwGEQQbgjqDg1U22zFOQDCqwNBoYMqH9oiGcbiB0EdPfBmU4wjvy6iBeAAtvYCPXbB/C6tarUKMwamF1EOAwBYD4ZB09fpg98hSpamKqXNNhTAsSzCAB8yMIPEKlTlkZjxQL0jU1Y8Rb4i4tRrUhrQ1G5YqBYMKYgnraR8hgjgviPLIxAydBySI10ydliBBMA9eW95N7Osp4Yo+RTp1OZgIJUkSTufvvgxeBUVACIqgbGJM7fFvfGGv6VoupSx/T/wBjOF9Htq1ExLxBKmY3p0aYHwkIA2820gbC3aAMX1cmDzM3mEDlB6W/ZBsDtfDylw8BhJwx/wCn0gdhjjNxwSwH35na5NJRa0wQ4PVqajAXcgbn2JAwbluBsVlgAfrjdUcspEBQIwvzqHVpkQd46Yn+WqOdK4iV4emWmYp8GpyLA+uJU8IUmgQwYX1Dcz3GwA+XzxrKGVprdmGL3y41Svz9RhJ9J1QekmMelRONMy1HwtTLRpMAyRJAPv8AlbDbLqTygBVWLxFuw9MHZmqyxFyT9MA1soWN3sex2/nhZ4mpWH+w47d4SUUBuBacvw6lqJ0KD3An6HANfhVN4Oo22jb74ZpQIXaegwlz+XqaoUn16/lthlFmZrB49QowIvpeG6iqDrUxsCrR84qX6YsqZJ+YskyNk2X2WJNpEScMm4iqsASL9/67Y6q8VpjmLrE9xjorxNU2Jz9+6cdiQNImN4hUUqFAO0kkYF4egeqABY7j0i+HnHlSq36sz1BHtt9vvingGWFFiaqsbfsRPSLkWG/9bdpeIQU73z4nP5bFhjEX8X4ehhiNuUCTsMJ6+XaortTTkpgaiBYSdsaPiiFwQoi5I+e2GHD8/lqFAUypRQs1ZBIcxzHruRae4GM9Oudzk32jmpA42ExfA88aFdKgJEG8djY/a/yxqfEmcy9NDToiWYyZSnpUEAjSQCC1xc3GFOX4QtViQOU2A1DWJv8AD19r4qzlFWE09R0/FuQJNr7DtHpjX0s4J+/F4pAwUrLeDeIXy76lABgjUoAYSP7wKkTEgj2IwwzXiytW0mpV1MhBXVYLG0Db5C2OOG5Ckik1PLYg8081is8oJUEzpXcbmO+B+GeHTXrMutVppBdxdYP7kxqnp3idsbU4kqMGZqnDqZMqpqtAuReSZPzPbB/EKtOhIBBc79t+n5fLD3OJk6aaKVIaR1JMn1Jn74zWaoCoZgAdywxnqVTUN2jaVEU8jeJXz0sSL+m2KSxabAe2LszTVSVQz3P8sW5TITd+VPufbFghRcSzdjaLxb5Y9pk3OHy5EOrNpCiIUD/ffFBylNKFzNQ3MbAdvt98EtUGLamQYlc+uO6FIssjcYKyuXDGYtgh6aqSB7/fBFs2lBO8a5XPVKQRkCkVBpbXaCtj1sYI+mDeI5kF0dKlKVgF3IIC6eYKBfeQLSZ6TjNPm+XyyNQ1FgN4PpgdEQam0m4hfQ/wGFNTQkkrk/1+kJar4S+J9C4b4io6QzMFJGxO3f5YZNxlCDMR0Ia31jHyUV7ADcHf0xpOH59WRVBkyB7/ANfwxy39FUr3JM6iccxGBNdR8QoZIK233nfsfzwVR4/SFw4v+8cfOHqitUllgNAIUmJHKfeSCfmcO0pjGOv6OpLi5jBxxZfZE2FHjDOpKnY3K9ccrxWkQIqrbqeW/qTjMJVP7JK+2KqlJSTN/wCOEj0el/4kPHWGFjytxfQbm0xPrvft74cZPii+Sap2+0d/XrjDvlGCnSdSzPlsxA/ykXQ9O3TA2Y4o5psELrTBhljXoHTVsRJkWsd8b6noelWQGkc97+PdFH0iTfWuO1pr6vEhUMq9m9QMKs94lpUKg1Mz+ijV79YwpyHhyvWX9SVswDFjA+EGIiTEg7YT5jhnmVqqeb5hp2LrYGLGN+s+8YH/AB9KmxVjgbwz6QcoAi5M2uY8bUHTUhIZRYG3zjYYz+Q8cVF16mXmaRqBJj5EffGfrZZKanq3cm/ywHmco6OyupVhuDuOv5Y00OA4cAi1x75jqcXWBBvNfwqujLLWne2C9VGYHXGXy9BnMAEH1Pr6YfUcsKS7yRueuMtekEbfPiaKTahiMKucp0xYYHTMM/oMJmzOpt+uNJSyZp0wW3Ybdv8AfCHTlj3mEGuYNVq9BhdnsoKmnUeUHmE/1fBtSmcLGqln0hvmOmGULhtQMKogIsYK9EhddOvoKGAuuGJDRy/tAi5vjjK1eQXO5m/Xue+JxKkqVLMzNGpy1zJ2g7m3fFNVwANNgYn1icdxLMoO8wC6MbzRJlwUA+ewMfIgj7YJPifygVqIWWBsRBKztblBn4bx0mbC8IqyIxXxrKa6bQbggzgbA2vLc2vOTmzVeTcQWZUuQAJMDYxtvuDgEZgzDbQDOxEiYj54GoOggGWO8LHNtA/u3mb9cM34Y7MWZhqNyAsgegnoNsBVqLTHUZEVn2EGy+TT4iw36/8AOGVDhhqSVlwOoFvtOOstwapY+YIF4NMfzxdTNanyjyirbjRpP1G3yxjfiCfZMcqAbiV1OHVAO/sR9hvhFm8uTIvIO2NRk8yKchqZ5hAhjUC+oDXj2xP0ZXpmqalMkdUuD6sJkGMSlxJX2x8RKemG9mY0Sm4/niNW2O84Z8YyXN00mIMzN7nAFZVkEC1/ztjp03FQahMjLpxOKGXOtR3NsHcefUwVdthEC89fXrjmhXRQkyzn4RtAA3PzjA3nQRqM9ffEIuQfEgNgROXyyTAJtM+oA/iYwz8J5XTqc9VAFuvWPywC9P8AV6v72ne5JFoHaxn3GHeQo+WoU9MI4h9NO3mGq5vBPIOp2UWV2kCx3BH5nDJ2wJTVWJbVuzMF7glRP2x7XzKjrjJWBNo4bSupntLgd8GsxIJ+uMrneJRUUxscPOGcbVgdUAnbFvSYKCBFa1uRLc7niqG5UiLj3x66BqbBdJD32BYeqtuoMgYScbz2o6V2JjHVfj3limqRb4rWAGyz1jc+y46HCqVUsYlyL2jvinHWpU/0KkpVngO5JDMXggAztBVZM2HbDB/Df6HllQtqdyzMQIAOlRA6kDue/TGwzfBsvNKq9NS9M8jX1DqJ21dxMxM4xP4kcZDOtJGkqCGAixPT3A37WxhLc/oXHczVp5XW2ewnHgngKVq71qkkUSNK9CxBMnvFrdz6Y1PGvCdHNOGqSGW0qYJHSfa/1wD+HmUZcmS2oGo7NJsbQo/7caKk5Ehte9iNJkeskf0cIquwfB2xHU0BTI3zMXxXw4mWYVUqahUJ5I+GwJ5gb3xnOKcQ3UY1HjzP81IAH9rt6fSRfGMz0MJ64JF1uGaRulbLOclmIYHGlocVaoZaTOEeRyffDimgAwriCpMOmthmUcWzpIgGB1wFw618X5ijqmOgw0HDqFFBILu20m3qYH5YtbBNIhgXMzvEeIK6wBN51EdB2PUfywv8+UK9ehwTnCXqQO8AdPljypktPwmTIX+Zx2KahFCic12LteMOCZ1V5SZJ3+uDM1n3RdSQFZjTJImdSGY/n3xnKOWbzYF4eLe+Nz4jyiLlAoECno0jtDAb/M/XCK9QU2UeTGJ1qYg4MoNQBlExvHUf8Y01NQN8IMgIrAGw1W9ZHfD5hjl8ef8AYPym3hgNBBlwqxGPRRW5NzhfXzEX7Yty+ckerYzqOm8JxYwlVXAWf4cU1VKTaHNjGzf4hscXO8RjzM5gGm07gYdSaxxEVFK5gdTiYrJ5VSmikbqos56FJsGG0YRpw5CWWoXpsgJZWXbtBAv9BgrgbmpXUlQ+iW0m3WN+m+KfEHFXp12NOVDJ8JYtY7gk3IMbY6FIaGKJ+cyuSVDNEnEKw84AXiFMbGO2O0Nz7W+owvy7EvPvOGeXpzfHRmZTOszX0gT64vyufepCg3Np6AdT6QOuHPBuLU6UA6unxAMg7nuJ/hh3kOA0zWKVKVzUPMJDEECFJESurvfGKtUCmzCa6dMsLgzNcWzXlqFACxyiNyo2v1B3+mFC8QJO2piYUb39upx9O4l4KyxioKOoqAWDVHIN7iC0X9OoxlPGfh9Mq1BqQ0ORqt0K6D2EQT64GnURzp7yVUdRqmTzWXqlrqVPZhB+hxxTyjk3OnG045nfPWlWK6S6Gdtw0H7g4yearacOSoWxa0S1MLm8ErtvfA8Wx9C8Nfhg2ayNSsxK1mhqA/ZIEzrt+107RPXGErZdkJVgQQSCDYgjocOSoDcA7RTKRkz6lxr8TKT0KaZYO1d1UadMhXKiY6uwaQB7e2D/AAf4FegP0iupOYYFub9iZP8AqN5PuB1lH+DOSydWu4qpOZpxUotqIECzQswWBIN5sfTH2fyVQG8KCT6XP5X2xz6xFPoTHn78TXTJY6m+EQ06fmFQ7kMZ3Uk+l+s4zmezABAVXYCQSwBvJnSYuI0n0kjG/XOUkps5OmmoLFyTpgCSST89sfK/Fv4sk1FGR0qonWz01OsmIIBuBvc7zhKUC5sI08QE3mG4lnnzLvUUAIl42sTA+ZmScACpOJiY3sBe3iIVjYHzH+QFhg3Mm+JiY4z+3OiNoBma4AjrY/cY4zvEDqHtAx7iY6dBRoHxmN3OYClPn1dhisA/F7j8sTExsESNxDvDtGahJGxn5/0caDjwLZepPYf9wx5iY4/FMfWVHvE2Uxaj84AlXWwWByMt+tlwydseYmF8Z7QjeH2irir8hx7wEjQW6zH2n+OPcTF2/wBJkdiKgj05XUmEfFqugGd4jExMZ+Fy9jKqnEq8IZZvjUgM7QPYW+UmfoMZzjec86tUK/CLCd9KiJv3AJ+eJiY7VEDmufy/f+Jzah6VE+ifhH4Wyj02zTDzqqNp01F5aZi5AmHJkQTO+wOMxxTI6s3Wp01A/WuFUWAGswBeAAMTEwaMeYwJkKgIDaaThXgU0lSrmLk6WWmII5vh1GYPQxt3nbGxy/CiHWoxYM1wOUm3L7D74mJjn1WLsbzbT6QLRlxJ1o0wWSTp1agAG3uGEwe9jjJ8Sy1PjA8qiUSrRvJQra8qSNwT26jExMWnT1DcSm6lsYi8T+HTkqFCizB2/WsWAgXZLbk2v9cJfBHBUzXEqNOooemAzsp2OlTANxPNpx5iY0oxIJ75mZwBYT761DSOVekQAFAHsMfNvxR8A+YjZ2kADpmqneNnB6mInviYmM9MlXFob5XM+X8B4tUymYp10+KkwMfvDZlPupI+eP0nleICtRRx8NVQ69BpImCN9t8TExp4oCwMXQObSnO5ZKlN6bANSdChSIEEbADbv/vjAcP/AAUplqhasxSRoAEMB11nY9BIjb1jExMZUqMnsmPdFOS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0" name="Picture 4" descr="http://www.inspired-word.com/images/Paintings/Army%20of%20Lion-Horses.jpg"/>
          <p:cNvPicPr>
            <a:picLocks noChangeAspect="1" noChangeArrowheads="1"/>
          </p:cNvPicPr>
          <p:nvPr/>
        </p:nvPicPr>
        <p:blipFill>
          <a:blip r:embed="rId2" cstate="print"/>
          <a:srcRect/>
          <a:stretch>
            <a:fillRect/>
          </a:stretch>
        </p:blipFill>
        <p:spPr bwMode="auto">
          <a:xfrm>
            <a:off x="533400" y="228600"/>
            <a:ext cx="8001000" cy="6319779"/>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AutoShape 2" descr="data:image/jpeg;base64,/9j/4AAQSkZJRgABAQAAAQABAAD/2wCEAAkGBhQRERUUExQWFRMWGB4YGRgYGBodGRoeGxgcHBweHCAdHCYgGhwjIBscHzAgJCopLCwsGh4xNTAqNSYrLCkBCQoKDgwOGg8PGiwkHyQpLCwsNCksLCwsLywsLCksLCwsLCwsLCwsLCwsLCwsLCwsLCwsLCwsLCwsLCwsLCwsLP/AABEIAJ0BQQMBIgACEQEDEQH/xAAbAAADAQADAQAAAAAAAAAAAAAEBQYDAAIHAf/EAEEQAAIBAgQDBgMGBQMCBgMAAAECEQMhAAQSMQVBUQYTImFxgTKRoUJSscHR8BQjYuHxFTNyB4IWJJKistJDU1T/xAAaAQADAQEBAQAAAAAAAAAAAAACAwQBAAUG/8QALhEAAgICAgAFAgUEAwAAAAAAAQIAEQMhEjEEE0FRYSIyFHGBofCRsdHhIzNC/9oADAMBAAIRAxEAPwBF/rjlplix5x+E+9vTGWf4oagM+P8A5cp6C3n88bVMnHI/LATmDEHHkqo9J9CzEdzPL5plHlFx73j1iJ3x0zWdLXt+/wAMbaGIsv72x2ocHZjfBfSO4PJjoTLI50gwSYnrYW5/sYZJxgyAg8I52t+7jGicFgXwRS4YAfP1/tgC6QwrwF9b3LXAgenTGtJ6ikEOwI2ubXnnb++D/wCAIA6dbR9ccfL6ZBtHpjOQmlYnzBZyWYli03wMmWeREjy/th5SymtwouSYgcz0/fXD49mCtQJMCwkzHwyWvuLgetsN58RJ2omiYs7PcAaoUKSGV1DRyBkhgZ2sZ9sPePcPalUerSPhL6jYeFrdQbSdvXph5lO7yy6Uv1bmY6/XHT/UFclCJDC/p+X76YnbxAJqCARsdSSo8aZAAUVoO5HXecNqHaWmd1It0Htt5fvrjneGKmX1zKswgnoA9/IFdJ6YR18uFYy6z0vff59IwyhGgq25W0uK09PxJPQGPoROOjcQpFJJW4nTqWeVo63H7GJRqRkmQR0n+1hjq8qAdB+YOB4AwgKlrTZSuoNbyNsB5jOAOVIvANzG5tB53GIh+I6SQ1huOv7/AFwLV4gWJMmT96SLfv6YMeHuL80CUHFc0VcEhBJg+K+2/p/bHSrUUlQ0CRvPpyA2gzOERzQlSf8AuH6D574KGb6fW379cM4VCGQGMf4pQ/gBIt5H6bz7Y7VeKNJIIVSCkFiZg8oICmIHseuAjmSZNh5X5et8B1tX3rEzz672A/cY4Jfc4sI0XidRTqSqYB9dhHORaAPKMCVM4WkNJkmWExJ3Mfp1GAqDMI5gbDbz6fXc44+ZOqGuIgR6k/O+C4QfMHc78XUGlOkSWA/D9cEFhTdWAAYQVgcxflbrvhTneIHSBvB395n6j6Y6JnQY1gsYB9CPOb/2GGcDUDzBcv6/El0qwIJIBg8tXU8untjbXV0AxGra8735+xxL0qQpKteoCKjyaKsJhbxUYdBYKOZ8W0T3pcYbQNbmQQbyTOwib4QcIA1NXJcqMqqqNTvv1IGxg2PmDglKtIgENEzGqAdpMTc89uc4nqWRrPpqNQrOCwYzTbxAn6dPeRGLbKdn6XdFGUwwDQ0akaLwRz62/spkA7hHIB1FTVljVrSL8ugBPvF/fGFTPosjvFnmCRa0wfP+2D872PRsv3aMCyszLqW0MRYm8wBuPK2IzNcPelK92yEHpF/I7EHqDF+WOGMH1nLkDRqeOKCIVo/485vN+kx5xgmnxmkxIJAE2sdo3NrdPbE0WqllApEx4iesW5Wi4+WPlSjWK2QAg7x0FyfcfP0wXliHylVSzNJo06ZJEguBvbnYm3p5jGzUaRAIaAxIBkRIBkH5H5+eJPKV+5JauF5kCDpn35fqOuHOY4zTZURkOlk1yAgiFkkAH8p2HMYw4vaAclQocNWSVewPqBHUi0evXHY5cgfe9IneJv6HbmMTFPNlSIJIAgsuxn5WgkY7Lm25M40/DIMD0GN4GFylZliwgzPk2/SOvPla/ng0Z8TJJFtiOfWfmPbEXWz9Zx4i4EaSAABynlAFh8scNhfUfJr+kSeWNCmARcq//E1P731H/wBsfcSc+Q+QxzG18zOAm2cyl7Wm0m31wPT4YpuSD9cPKWcFZioCMAJOxM6iux2Fue+OuaKU5J5CSABsTG3z+RxMCQKlRYGD5Tg6wI/LB1LIoADYatp87AW5yYjEzxHteSpRAY1SGIgrBsRER0k+e+EyZ6oCNLOdO1za/nbBjEzbMAvKziDhHAMAXgxA2mPMkiPb0wDm+Lop/lkudPMAASdzzJEkfLzxO1cw5gsSbQJubf5PzwQiE3O+3XDRiUdweZMIzHah3pxoWZkHcSGBEfUX/PAdLiNVxGs8vaL8hJPPGj5G8mcMuHcNna5idIN/Xqfb6YYOCxLBzDuBcCqVGVi7AzJaHgf+pBO3XF2eGVK7JVWNKXQt9vrKkbH1BmDsviV9mcsqqWiHiPDpI9JgtJ6Et9cPXz1SoaSpNMaHdyACYp6QEAIIElwf+2BE41yhG5L9dwWt2hqCoKQytTvTshsT1Kx4dP8AVMeeNs/wKrmKcMwpzstpBsYYgeIGIKgwRInprT4bmWKVGUl1UiS+gjVuAFsBZZmZj0xhUXOIQz1NRRlBTSgR1YjVykMBMHy2vifljBtgfiHR6Uj+s+aA6NTZRqQ/CxBiDYmxB5Y8w4zwx1qNqiZJnvASZJvcTffHp2a4hFSQCL76RA94OEfafLUmTvO7GpjEqo8XyBvztE88UY8yEkKZxxONkSDo8Sen8Z1CwhriBeNoMY2r9oNVQtphDEwL2ETNv30xjm8sFQFgRPIDxEkTHt+WJ7MZ9plbCdo5T5iScPCK25nmOurj9M0WbUdYLRGxAHnffBzZJ2caU5WkCTEX/f8Ahdw2iz0w/MkzuNj6df30PDVEM6nn18/rgG7oRqjVmM8nwk1OdxEgDrMRJAv+uCKXCtJIfUBa4Cke8bf398T2Wz9WkfCGE+c+XO3P64Z8IL1ag7xio5wQBa8n29ScLKE+sPzABcdZHgxrVCiISReYsB59DE/TDGvwClTPiMk2VPCSWiwMGd/8jGnGOLUaZVf4czRJABVWUk0wQX8XiueUkFZPKXLZla4DIqqyBTYcnQOB8mjnsfPCyo7uLOR9a0ZOZ/sqEWRBMxc22nE7nsqilZ0+Mm8QBHrf32xdNWY1GSFKmB5GQNxeGAPKPzx592ryYFZkojwhjqIJJkcpI5dB13PLsezVw+ZrYmlDh9Fjq1qRMR9o8hAnacUGT4DQpnUQCV5X0yBJkTcD974hKHDOdxG8XPt5/wBzg1OMV1II+yIAJkARYX3/ADOGtjJ6MHl8SszOSSse9JD6ryegnly2NsaZPgSs0qosY1ATB/EetvLCfstw/vqmqsXaLBVIAN7fEJ2MjTynHoIppS8KA/jFvP02wnIOA2ZoykmlE7ZDLikmkHz5CPl+OOZkiD4vzx8UseQ9zjKszDeB7nEGRy24SrufaNcVLSocfZkgn06+m+O7swUkMBG+oGPewj1j54R1qSvUXXLSeRIAtfz2w5VUenpEhf6fLlhyupX5muhU/EU5gaqpdkVaegozgglSWGl4AkgHfazE8saVuBhaakLK6dw3hiOV9jg3hnCqSPqct7m3vG+GyZnLXVTTF4hdNidpAm5ucVhC4vQk5y8Dq55b2y7tqJUzqpsDBkyTaAd/P2wDwuia1MKUAYAgOJkAgAQI3Ai/IRhh2vod47U6alqhJBFMHSSrAhlBmJXcXAPPfG+Td8uUJGkrT/mk/CsbBiJv5CTOnmMbyCqAI4AubmlDs/U0BQg0L8IDQAfc+fPHenwWoFukEbGVMnmZM+wjBlPtEjfaXXUkC8qIFp6zuOu3KMaVM+ulFqMpexiTeBuIA5325YWeRjLqT/EONrRZqZpFiANWm2km+4FrQbdetsZcE7VCq5WommSdMGfT/P8AjBudz7VaTKAJcLJkAlSYDRcE2IjzB8hK8Mywq5hgg0KCTdrKFOxJPWL+eHY0BBsRORyCKM9C79PL5Y5jr/CD/wDb9V/TH3C+Ah8jPOaJq09iRF7Rv+z7Y+Va1QsSxJJEeInkdt8PquWCi+NOGcFbNVNFNZPrG3mfljFblupRkQJ6ycGVLET8vwxUZbsjVqUUqIm+qxsYAkMJF5uPUeeKvgfYqgAGqgy3wByF1eekNJ9zzuMHVq7pW3EXWOnQ8xcDnEX3nHOSNkakwcE0pnm3+lHdp2mI5Y7plo9MeiVM6GlXG9jIK6o6ERIGEHaUJRXWsLTPmTeNrzvhXMkyhWHqJOdzpM6ZHQz+UYccHI1qRTgg76jA+lvcnlhXks9TqvpDQfOxM9Jj9nFTQQrCj1jbb8h/nA5mNUBuMQLdmPKCrzE+v53w6ypUDYewxL06xXcy02Awx4W71K2k2QDb03J6dPn0xBiDhtRPiMYIu9SqbMhVBPPCvN1AZvH7/fzwq41nKrsdNOrp2XSFggc51A+0dML/APXZV2CvpVtHiUqxKopMg3WZMf3xd4lsjCq1I8OFdb3GGaINiJwnzlJGUrJX0iRPSeuCc3xdbbk6ith06+1588Bmo9RHuJEaTe4J38N49vXEOJG5anpAhV3JxKyFu6QElR8TaZBUbQtgffythB2g4IKYpqdJrOzN4RBI9JJ3298UK5KNNVqhdzqIHiGkKwUEwdRJaQBsNJkHYdznKklhUdXJABDledhCDSfmPTHtqChEiZuYNRfSy/8AB0StQFair3pUi4Vtp5+vSca5Wl3pQjZr3HKD5dSB64Z8RQ5lGqVQHV2hVgeFCfCFYeMMd9wGOxMaMJs1xarlGXSoq038IYzPh+wSLAgEHYAggwLgYVJuu5oyUPqjY5GmDBYAnaYE+k7+2A8tmu7zIUiBrgCIkAxMne8G3phihpu61LNrUWMEp90eU6mBXynkcT/arN02qIqAd4WBZgDPkAel9VvLAoCTRmu2o844C9VSFOomBHMaSGnkbKPcDBvAM6aRzD1zoBaml/vKGlQB91SuGnDuHUXQ68yQ6iIDmmUuWkiRru0ywKkconE7xevT100WoaujVqaB43ZtZccpJI2tsB5c2MhdzFyjIeFdSh4ZVlyWEMzEgTc36cyLD2xP8drrUrMbATFrz6Ab3xyrxRmdVUkLTBfnfSvOLkTeMR/Fs3/5oLVJApw5A3FpAIkBjcSRzJABi44cdnuG54GzOvabj5paaSEAgSd/DIsBy8W5tyHlif4Txmor+JiwJkqbkzuR0P0MYa5jhvfotUIfHWCOBfSClMqbbBpcgnePLFll+zyzAKlzYf8AG2lZHQ6jbl5DFhYItSQAu13KLgPEqQWn3ABQqJIgu7aoEmZA2O0C+GeezekgC7MYA5WEknyj8sLey1REXQqQwWDEwsbg3iZmIBJueuO+YcmtAta56Am+9uQ9TG8QfOz/AFkCUYlomNqdN2US2kzfSBfyEjblMXjlj5maZg/s/pghc2q09ZJ08p3Y8h69Tyvhe+f1G5ub+QH6eXp0xM6GoSNZiTMl0fUDBi/P29Npjyx04bx9VIBPxcrwDtHQTyGO/EDOqOeBOB8HWvmVFxofW1rbCB8xtijBj56MPNkCrZljSprWdaJcpqQu5BhiNRVVU+ZDE+SxsTgrL9j0oOHQsStxqM36nnPP2GEPEuz+Yq5lqlMIqp3YpksVJ06i0EAwCXYGR09nnCOOtUUsDsSCOQhiOd4w9yMQ3f6SGi32mfH4WqEtHjNiedhYX2Hlia43XghSiTuAymobDfSpgAeeLn+OR7OIOF3FOzwroVViVPIMR843+WIggLcgbH89I9MxUU2p4nxbOVGdn7yfnpPTwn4Y9BGFOa4mzAet5MkCfpi7492Jq0w3gMD7UgiPWB9RiQrcHKmI2x7OJkI1J3DE3CcrVcMrapaI5EGLgL12+mEWV4sysWWxMz5yZII6fLB+boElQTAUWt0gzbmTa3TA1LIGZImbzyuf38sNUCLYmMf/ABU/3f8A3nHMYfwo+9+GOY7iPadzb3luOEu2+GnB+Gik6sb3ExNxgfjNetQqgqA6v4RqsFMkgWMsTsPpMnDHL12KjWgVucMGHnHP6Y8ijPUZ71A+J1Xo02g+AqEgBQqwyNMCPuRzgm0YecO4yauUWq40mCrTzK2JHkd/eOWPme4BWzNJQGohXYFiFYlVX4SPHBIsCIHra6vifDINOkjTTprHkSSSxIFpk+wwWRSqbi1ZHoAbHcH4fqqVmgk05kKT4beQ3v1BwZVyII0uC1KqSrK94J+FgeRBj6e/agEoLf7Uxba3P3wbxGj/AOX9ACPliQswox1AmveTGW4NkxrVxTWqpC/zHGhjGyGdaXmzDeb7QVxDiDwENN6dRmGgkAgwwOpWUlNOmZvzi98C9t6YOV1hqYNRR4XHiYgD4DyaAJnkMI+zfaSvTVUpwVAJKmTqgFouSD0EDkOuLlHNeUn5cTUr++nUEMuJgnbVuAfYXF4xVZEdzRBqWepduoUYR9mMutYqe5FIDxnTIUdYBEX8oxt2gzbO2unUUabd24IVk5jVt+98KCgNUF2Lyh/1egFnvFged/SMT/F+O0qvhXSBzJ3PQe+04F7PcJFdqpqD4IQQQR94mRvvHtgfOcIX+LohRESWjoo/UgemCyeKNcaoTceBLu9iIsjxQvWuIRiPxsfKRbB/GqndUAsE3MwxWwAgSN7tEWtOMuP0xTrKwW0gxsN5x37QVO8BFNiWpyHUgd2dXhGpiYHME7i+BxkMQwEflWqHvJpqpZKVP/bNRyiEHT4S+uFLSYBYjVJAi99OKHN8QnLwqJ4Af5lMIe7IJ8RZHYsLAsrQYk3tMrU4BVp8QWrJJSSO8JYygsPFyvAE7A874Y9tdeZoulOktMGPCqgszA/CCAIXa0HYX61nIpIoyc+GyCyR7xmnGCaSg6fulQDAJsymfiYsDMeE6QBDDGdU0jQpUaxNP+JqmoapWQpUroVmJADaGuf6zMSThflex2eTLh6lJjCglVUAswjSXltU2XVCy2kTB8WBOCZumyGjm5RUqCoHZtJ1BSpUqVJZm5gCRE+pihZiiCQJRgVmNakMuKdJdVIMWhfhIBGxdjCmRsI9cb8P7KUihaSasipKEOqadQAUQCygEmD1AGuIPbiHGqLIpptT0x4e7Go2PKwJblECL9cIchxrM99U0FBQ02DMGIYDclSQGYTKiQBFzEnMSZMt8BOelrkZZcY4SucU6R/O7tKlI7SO7uh5QYa3In1mY4Rkld6ax4ZBYnoJZ56Af2w54NnW/haD3lG7pjO4ZzoM72KlZ/rx94popa6gIBqC45g2LR6wHPnhG7Kn0Memhr11FXFWEZph9mkVHq5gY897xFqoa5MMfE8G3IE9QLH2xcZXKPmaTinu7idRhQo68+WwBJva1i6/ZKhlVD18ulaBJqORIvypnwkf8jP4YZhIW7g+I2QBJqmUQ0dXdue80qQ6sukCTdXh1kwJB0iZgaRi248qiitTLsUgaisN3e4JZfDDMACdIMETbnjz09qadXieWD0VFCk+lVCADxTErABWSp2BjF72oz4oolMpV/mVQiJ3kyGaTaNwAYFx4jhmQkECpOm931DOwcFKzqpC6oVm+JoAFzG8AEwYk++D8/w8FtbkhABtu0Xt0E7n5ScKuznBmyr66lWfsKkkKJ2Lid9/ACYveL4e58TMnb5zH7gDb54izMOViUYrupMZzidSo4YCFQQqcgP1P7O5P3LcQZpgCWix25z7/DjfLZcywHIn8Z/PGfDaYXMKLfFI/P5YEsDLwi1FvGeK1KdTSQANAaTteZ/SOq4U8H45VoVu8pyXO8xEdCcVPbrIltLLtJDHnFmH1cj5YlqPC4U1AZAOlrbE3E+RvB8iOk24CAt+s87KLPxK7Mf9TKxEd0iGNwSfkP8AOBuyPGHeq4YyCGYn5b/vmcSOczIU6VuegwbkOIikPChVngMS8ggGYAgRqMTfyEA4POpyJUDFxRpePxtGUqtRFdSQdcwYNxa453F8DUeOVEvRYvG92Zf/ALKRbeAZ5bYmsnlHrtKoYY3chtMk3MqCB/fFTwvh9PKgwzM7xPT2gCfXEBxJjHzKS/LQEccM7UVKlqlBotJ5iZ6xIt+GNM92dy2ZmNKv5qJ/I4XDMs86CsjcE6WHsR9dsfaWeZWCOo1nYAyYgmeRgAHbpjDy7qK4AdGv57RHxv8A6esgJEv00zYfn7DEnmuFOg0336dceoZntGcuwXVqkaoPIbSfcY3TP5bNDxosnnb/ACMVJkYCzEsPQ/t/ieQ/6c/l9Mcx6/8A+HMt/T8z+uOYL8RO4D3/AGnjef4zm6VQiozkzqILWM7EfKARtEiIxXcF4s2YpyRDL4WPUxuPL93xhxnJqmXzGiSXAJJM2BEAW2A2GJPJcT7qnUUFkLRBEjb7Ngd9/aOeBrmsp6M9OyaN94x0m2O/EcwaNF6gTXpGorq02j0PrGEvBeKalTTqqeAFySJVjyO2omDN7WxvxLOd5NPS0aRrKuFOk6rbHUtjJMC+9zhRHvN4+0IySnMZHvXUB6rHSByE6QB5Wn3w542dFCP6Y+mBuGgaMvSUytKmG/T5m/tjDjuYNQlegxA7izHopJAPpuRPa6u5/hxqOgUlMctWogyOfSfXzwN2doqaqioJEGImSeUX638488OM9kO9oIAoL0nIuQvgN7kkAbfU4pOxXBFNTv3p000L9gnT7SzX3uDf64tGQDHX6RGVSrk+kcZ6o2WyoWZquLkxIA9LY81ollzkVWHhYsVViQGgmD52E9Oe0Ch7XPUzlWuqO1NUQBtMS2vVaeSwvLfEnwTJFlpj7VRFv/zsT8lJ+ZwWNaxl4I2wX+s9S7G5TuqQneoneH3LfkRj7laOqvUf7q6R73P4DG2ardzSDklQF8MRYcpEdBOBuA50PRZ5BJM281BH0OPPYk1caAaLe8k+1dTxHErxTjFepVq5e1GkXl4BJawBIgcwPx5mMU/aVgWJ6YWcQySVK5djpokFmboB8QUfeOwHMkYt8K1CozxKEgEekqMxl6a6ULio6qvJ/CNIgmZCkiLTN8dOEcQREasxUQ5ibAWmAJF5YAc7wN8K+BLmGZXIRqVb+ZVu3egubaYHwqFVfSemJ3O8Tem7ZarFLUQ9NqZZnRqfwswgEbCTEWvzOMGHkdGa2YjHxMv27TEs9BqqqrI2mmzL3nw2kN4wNzcAiNzsIjt8qVKdGuANephOxqIPEurTz3g9CNtsI+IcVWkCqsHPed6WZp1EqUIb7R8LG8neBbG3BuNNUC6l11UemKKGZadWomL/AGVg9WBvBxQuEqQ9yLkACnrM+FORCUWFSmzS9NoFUbTFv5ggRKSSN1XF9n8p/EVKmYRu7IpEd21FwfAGYAlipJm3w2kWg3mF7F06TBG1sdyTUXSggQp0odZnnCzB250FGllkTunVCY+GXLiOfhcabDYLy9sM/EcGtDuaPDsRbTtlO1uTZ6eUSoAlRFSWW8sNdM3tOphf9cEV6Aai6Ov8ykzHSDDSLGOYUhpt9m42xH9oMj3dPVTq1O7psE7qooJQyQqhgJWoNJgMFbwmCdsVWSzjVKaBgGzKoocTHeqBp1aif9xdRU+1/EuFOAp5CEvLowHsvnlSp/OYCk8qoBNMCLG4Pxixkm4O82w9XgNF5mq1ZlMqSzFY+zIuFbbcTzFowl4Hw9v4yp4KhooHZakHSCygMDzncb7zIOHOa4RSylQ1hAWpZrajBIUTeCB90bwJJjSymYMePXrOYUdSTzX/AE31ZhXBIu1TvCo7ofERqcfGdcWC+UAXxXZfNUaIC6mqVEU/zahGtacSxFv5dJVWCQNTQoiYGFmd4izVW/h9ZlHDAkue8jTT0qZ0vq+yDZQ0gDAnCOFZhXqnMU3Aq0+51sLDUCFmNrkdNx1xR9RUEmJ1y63NMsz5rMKfF3aHU0jTp0z4YJtJWPvdY5VnG6oW45gYX0+LKaTWAapuQIkkXnz2HsemBchn++qUkO6Ahvbb5g4kykk0BoSzCn/ox7wLheqmxaQWO+2/TCz/AEormQCTpWWLAXA2j1P5HFRTciALk8v3sMI+0zaEFMHx1mCsecHeOgiwwJ0JyuSx+YHnu0GXfV4dVMHSdTaHJIMlSbEG4iRsYMWwqp8R4eqM1PXBIDU6ji8EHbWQQDsZv88b5jhdM1mQopWaaKGAIOkgN/8AIH/twm/0dKVE0zTUsjFai6QYJYlYPNWBgG20GCLvxkNqBkTju40p/wADxBwtHRQZRfSo2PUCJO98aZDsaO+YO0oh3iz89uU+uEfDuGBKmpafduiwummoQar6idUuwiRaLeuKPhWZNGjSRtRQhiWmbq5BB5wfC09SZgEY1iUsKYPENWpRogMmdNMbkknbkJwMucXxFbDkZu3n7n8OmJLtF2mZgVWw2An1jHOB5ktT5zaRa8Kq/hA98I8tuPIxnEA1KfIKtUyx1TtIkb+sHDGnw+mgUmqUhtSliI6R4twQY3na9sTPZbMkZogybMYG1hPpyj3GG3Zqhl89llUoRWULqqEHUzQC4ZjeQZBB25Ww3GlbicrbintvwdqTl1ILPBK8wI0gr1FojcGORsi4SKidYxecR4NXVdNmDWYCYUBtSqmqdKzuJAsvScL6HDioNgRhhzrjFQceM5NwL/UKnU45g7u/3pOOYX+JWP8Aw7Tz2rxUP3qPXC03YMPA76YgxcLa3LGGYoZZVtWaoZ2Cin05nvOm9vXCynSkj99cb1aGkCRvi0KBJSxuGZTtCF0oEqGmORqtOmZIHdqkm53O5wWO1zFVARNdx8IYaLEL49RJkX64L4F2I1q1XMMaVJLQB4ydyIPwxbcT+OG3DuxOWLI9Ou/JlBCGYM2OzDEmTJjBqPUMdxrwAvSpOav+4dIIH/Gyj0mPXBuZyehdVQ+Jpt0tbHV8kAw0u5bUX8YTRtuYMwPxjC3OZ+rX1BV192xBKkXsfhBg/jjzePImV36iduB1NRjTJeBHWR/nFDxyp/C5XuKYLOVuBuTjDsRwvuaRr1RBAgA+X64TcQ44Kj14AasANCsY3m4O02jyw5V3r+D/AHEZG5t+X9/9RNxbN1VpVFzKaajUgqhTzkXa1gAZiSDeMNOzHZogU2fwsQAFI+FBy8iRPoCR1xMZXidXN16KVJ7wVAtRecKdU+dgynlKz9rFv2j7RmjTqGkUNYLrKvYkKbhOp/zF7VZXavLHrFKtbETf9U+LlKfdppANrVFJX1WdUMPKPWMfOw1dxlArnxbx5FQF/DC3tJwplySioVd2qamYAgnURvJO0aZ6AbYouB5UB1BMBkI9xcfQHEuUg46HvKsa0LMU8eXfrjfJ0lqZMI4m5je8xaw8/rgni9JKZD1SBTDbc3j7KgAk+cA/ovzdJ6yQs0aEKQoEMTMts50qdusEzjU+wXqG721CKO0ObNGjlzSlmpFqJu4kEyoJRgGI0GRLCT6wqq8PetT7wwtQeOwABN5kne0rJJ/CDeM6QwoKIARagAFlgsDA2EzgvKZY1WFO82gfeDAKVBI+IbqfabjHo49LPPyD6qivjWdDq4CwmtQgb4lhJfSbGGHK+4IJtig7H8MWllnrERUeNJ5hQRt5t9bYLyHAEzC6GKhgIGpZ8SiAfELddPKbReVVLO5jL1hl6lM2l1ndgJJI5Hnt5xgMoJWhDxsvIX3NKuX0RXPeNrF2DWkEhp8xIZZtttudctkQ4mmQ5VZWdIZib/FpnUQChOxlZFwQ64a9NwUP+1UGoR9nzHp05r6Yk+M0a2TraKRCmSSCYHUMtjIsIEWMdMLwsSaj8xpTMkotTRlqMQzVTVOsAPqMyYkibuJO2pxEkwJkO1Qlk8YXXIe5YmNgfMbrtBIjA1fJvVLPVqOztuZInkJ5tAsJMeWAKqFLbAW/D9z1xb5YbuQ+aVFCW1LtgXemtN2pvrWRogVJWXkm4O62MgAGMEdruI1jTVtLVKIqhQCxgMQQsm033seQ38WIhM6qbqDzvO+4uCCD6HBebz1Wo9F6jSiMV0iyrBVgAJgAhgDNyQZN8Z5VG/SDzsdblz2aoIsM1ygJkQAigajCiFUESYECQ3ljLs92pOaNZHnSZDdBrMkf8gTA845TCniOcK5TNMPiNPT71WCH1sW/thP2cSpSywZaZHd6iV21sdjq+yYhYPIeG5wLrazU+6OuI5w0K7F7UmdRVMjwd4PBWEfZ1A6h0Kx8RkzgSaM66sYdVhhM7MSD6X35iMJaeZpZpm7xgmYYFWWoulXQiNJG6wAIP2SAcO+BZAlAXqp/E0aQpN4vCyAhkZyZ+z4QRaxBtGEsnJa9ZQuQr+UvKecC+BD4jGowdud+scvPCGrmRVzyz8NJSx+Qj8ccTiDUqZLEtpRneow0h2ZpOgGG0Sx8UR8MTfCDNcSGXylSqxipmPCvUDr8pOJApLV+gj0A43GOSzi1Kyt9ws59SDH445RIJRj4i4JaDF2Y2keQHXbCHhFQmnJIUEhRF3b2/ZP1xb5PJU1pICiKQNzc7c7XOD/62uE5DLU+V6iurIqmFnRexm5Ak2MyQf7YFyuRWpQSQSql7jlOmZ8pBxjxLPKZCmQNybKPYbnpz/HGfZjizVSBTOzBCTzlWqM0XmZgcrEzgRyYExZASoq7R9mtA71G1J9peg62x24LBarWUAJKqo/5RP0TDvIZdnLI1gC6MD/SQPzGOuTy5Sj3ZSO7IBP3huh9g4+flghkNcWmkDsT5wnOtQqFlUMDYzzHkfL8ueHvCxT70VUp923iLGbuW6gWN7yb/M4AoZfVc2Ucztj7w/iVJ3bu3BKkCOU3ny5DG5MhVOIihjDkky6WoKg5TGJ3iVDRUjadsAjiJU2Jtt+nn/jDevUXNUwRAqC8dfTriZm80b7H7zUxHA1n7T+0X92f2f745gbuqvn8jj7gOUrr5E8gfOgXUD9+mKjsvwoa6dSrpaqSO7ptsp3DVekbhN2MYD4P2ZnXVfSoo3Af4S3Kf6Z3xrUy2ZqZerPj7+srO8QLdImBeZ88eplykniDXvIceMVZhXa7jlJlWkrPUQEyANId921tOpr/AGVCzyYRhBk6ldQdBgEzpI8E+g29owz/ANIZ4XTcaTMzshU3G8kk4psnw4KirH0tg8eJeG4LZGVtTp2fZ2ytVmANQNcS3wxYCSeck4+9meG1f4qoq2QnxdPb2wzyVDu2EDwtYiJ9PKJjrvimytAZak9Q/Eeu/liHLjCsVHR/tGecePz6QHj+dVNNEGAN/wB/vfE9V4eh8QWnq6lAD8xGMeMUEzF+8KVQbE/Cf35xtiZzVbM5U+IEr94GxwnyyxvqUYyEWpR8MyvdZjX3SBtLjWsT8PPn0GJHMq2ZzlR6jFaaN3YA3JgElv6bwQLm+LnhfFqT5dH06XqkhtyAQxWx+ypMx5zia7SChRdyoZqp+IAlVBCyNZBuYGwvtJFpZisNR7nMwYX1HPHqBbJ0m/pU+4N8a5nKt3CuhKsBIPr+z88Z5Ru84TT5lNSn/tYnBfD84v8ADgHCHBXXzDQ2sT8ZXXRR2uziCTy5wOQA6Dp1vjD+MMC8WGMc1nxoIMBU1NPzgfM4W0894f3yxUmMkbhcwmpziYUN3+zaBQPT/cNTV8hpPt54K7MZtKlebQkG0TMwAT1AvE8h1wJTzinSXANNGepUB+0AigL1vLD1PpjOl2gphmNKmlBKdMBUd6jz4pYLpNOajHxEkmbXAFrVW1qeblb6+ob2n7TVstn3SjSDFgrajMtrUE6eROqY3uT7CUe1pz+gAyaZDAsoWonoVA8J2uSNtrYnsx2mrSGC0i4JKtpcspZQpZdTteAI81BAkTgvsBlQneVCLQFMiYBJGr1BIPthjUqWYGNSzgCVPB+IapCMAKbFi0WEGw99o6TgztV4kQ6fEPCDz0MNS/KCPlhLlcpoLKD4S5Kp0k2nmY/EkwMUtfNUTVAcGotNFUKp+Jo5+QH44jICOCJdvIpBEjXyzFZNgOeE+bjVpvfnfp9cem1M3lmEPlgin7StJF9zjHhvZ0iuzrLCnBUgSYM7AXmJGoXHIYqGcesibAauRHCezrVyQFdgAYMWUxYsCRYdJBPKYgtc1klTLLSOkusltLaSxMSwFQqeQsNotbFlU7QpTo1GqnuKdM6SQpuegBAN+kD1uMS3F+NZXMVBRekXarTWpTGpxqDqzKG0kKkKFOxAnYxhXmM561DCBBuc7P5RsxSZBIqhlcrI1eDVsA17sDAm09LlZrLVf/xjvKg++5aJ8hqYcumFvDOA1qVTRTqPSpAkuNKFxBghTp+IxAIjHpeTy1tMkxpY6iWNyQZJkttMm5wWQ2dRa2vc8r452PzNVS1WGi+lQFI9CQ7H0lcI8q7ZeSWg38TFibaYVjN1lYjzmxAj1TtP2iy9EhWqLqN9IMt8lBaPOMeY8er99UOgRTk3g6mN/EZuq+VoETJvg8bMTRGpzKCOQ7lanaFM3TRDrXMNCFLAEkhvFN9IiZHX2xB9qON1atdg8qKZZFUfZgwbe0/Lph5wlKtKi1UhO5BBZnAMtfYzq1mfs3vgt+IrmitSnlKS13JDVX1N44kEIfAHeIGoGWjc4FFVG0NRzOzIBFmR46O+Ut4KdNdKKfs7GT1ZpknzHlipXib1ILEhTtbxN/xG/uRHriIyuV01SSzmoTJ5tM3JJG+5J68xh7l8xVJimhJI3FyfVueNyYwepuLIQNxzWqjdx4Rss7+bdfT/ABhpwTiKCohqPDVPFTAG3dllUE7eKaigf0jrieocAzFQeIqg6sw8rQLzjbN5T+Hq5dqgci4Gg6bqoAjmOpO9z1wql6G4bsWHsI84/wAcOSzLqVgMWZT97WZkHlFl9sb8Ty2Zq01rUGWpABNMC5hSJHJiJ236XwDX4T/GUaZCHWgYM1QnxhoMAmSSI3PXlgrg+QzVAEU/EF+wxhvbrhRUaYCcL+25hwPvM2peuX08kEqG9Wtb0xvmMvTy9WnVFIBdWllRYGkqZIA5gA+v1w5y3aKlUOmr/JrdGtP6+uCmyyuAwIYBgZUgixvt1Ej3wa8Yti3RgLUxqiZEDSw2II8LD1FsE0RFwYYcx+PlgDhGV0ipRD61RgQZuJB8NybgAbflhlTyRG+F8RZuM5mu4b/rFX9/4xzA3cY5jeA94uh7CTOa4cKi92fgmWg7kwbx5QPL123r5NTR0QB4wNuWk/SAfwxo2cpjYifLAeZzs2H7sR+ZwRIqvm4YU9wzLlJAWOgjDFKJO3zwt4XkSRq+uKTJZa9pnrz9umCyZwq7ivLo3CeF8OEyeWF3bTi4p02IIAQTfbbbr5Yo6xFKlA3OJHP0VqylQ6VcXa1iSR+mImOwD+Z/xNxDkS3oOpGLmTV0uuzCRBnflbnNvXG61rQTY/L974Z0uzhya6dSuAW7srIMsLapO4PTr5Yn+BI5USoqAgWcM3KRcML25eeLfOQj8oYRuwZS8My6fwRC7rUIJtz1FecR4j8sTnHkWnl67te6oDP23YkiLySuo3vz54oMpWXTVp01ZSyatB21p4pVviAK6h4p2B64Sdoa3f1KNANIpsFBMwHZoLGekwOg5ycJRQ2T4mliq7h/YKuTl6+WqCGUhoMfaEHb0+uEPEOK9yzUzJYHSFH2ukY24EClZiXKqtNww5iBNvRgLHr89ODcCGdz1TMH/YpeEXnU0QQJvG8n29OKhXLN1DV6X6Zll+DPWpgkQs6j/WeQH9I+vzwtzFAo2nnO3Mnl+x1x6dmkCrYQNvL25YmquUUNquXN1PMf8R1/rMAcuuMx5jZvqay8hruTOdywp0iX3F2EySfsoPTdjtI6LeXGTZmaeZmf3y/UYuuIcLZ7HwgCAo2H99vliep5MpVFNp8RABkRcx0t/fFmPIKiHwkdxemRJTUPpyjcfMYouyWXC08wDJmV/H9cD5vLdy/hB0Obj7tS/wD8gD7gdcM8gNCOwvIv7eXtjMh5CMxLR/KD08tm5h2pLykSzbxtYfXDWnTFKQTNtzuefzPT0GENbilQsSASOuKLJ8TpVFUsQtQC4ONyDiQR1BxMXUg9z5SRmTUbCZM4ocpw3M0EWrRaQV2PIG8bH6x64na2e1uKdPxsbBV69fIeZsMen8LrhaSDoo/DCshBoCceWMe9zzDjfCGzWhaqsfEdKPqFN2JuxIKkkze9uQtjrw/s7TQmqEYOoUCfEKejZVm4AIIIM7RJABPofGVWqCG23B5gjmMTxyTww1CDPK58RaT0Mki1oOFrnABSHx5kNUls3nq3dmnTW/Oo0gkTPOQTbfTed5wCnEcxTDRVu3xFgpAtAi029TM7HFXw7IhiwfccvecT2cK080aZBLGopv8ACoMDVHM9BsN8GuQHVTmxiDcM4DqTvazFFJks58TE3klvn154X8a4llqY0ZamHf77Dwgf0g3P/IjrAx043watWzFQVKrFVchFFyBPnYe04+Zbso2qQ0j+odfT+2Hqt/UxiSx+1RPvA+GVMywWo2mgh1/EdK2GpvkPwGHdJ6d2HgpAEJStLA2GqOu5LW5AYJ0lVCja3w7H33Y+eNsnwMub447NtO+0UJhlq2uwQAHcBQB79frhzkeFM1zt0wRwvKoz6UIIT4iIudoHkOZ6wOuKSlloG2MsdCCSfWT3FcmyUpp6dcjTIkE76Y8xIvaPUYR0a9GpWp1RTeQAHUtFNCWAOnV5xAHUDliizofMVYQxTQfFyBJvf7RgCw254No8KRFhRbe43MRJ/TlPvhG2OowNwEISmAI5DHDmgLY6gW8sC1aRdxp254eSAKiALNzHPZahU+NFPnsR7jbAmUyNSlqNGXpgGaLGzAi4Uxf/AIn54oqWSVRJ547rmEXaMBqHZk9wvMUabd6mumH8XdVbCSwBKNsRy5xMW2xR5qsNMjnthdxGjRqDxIDcnpdhBPkTvPUA4XcKqinUq0mcsAFYFjMTYqTtzBwoirMYBGH8SehxzG3deRx8wMLkJFJkmN9MjrhxkeHGJj6X+uD6eXDETbmSbn2Ak++GmWpgmwP4f3xG/iD0JUwA2Z9yWSNhF/Pl+/lh/kcqFEnYXxnkspFo9cM3UBcO8PhLfW08vPmv6RJ/jWZJ/HE9mqkyOQEfWfzw44u3jJ8/z/tifrDxQcT4yTkLfMvxqBjr4i+rneRkryuQR6EXj69CMLs1x+oqxTCU1FvCt42sTIHywZm8mT1wszXB2Yc8XoieogvyrUTrxt0qrVDSymQSbW5ekWO1icY5/igqVWdQVDRabiwG/O/P0wyXsw5GC8n2QneROKeaCTFGMGTOnN6KTQpqELUcaRqvYmLsdjBMTfAHDszUp1NFOQV8PhnYHyO344o8t2R7uotQGSpmDtgX/TKtDMowQ9wxhiLgTzPMAGPrhYdQSB1GcGI3HuR7yogLzrNgQAeXVidPrYemBs3xI5cwaU6hJbUTO0SYv+WKLKUYxhxNaFQd27KG3WSPdb/MeU9MTcQTcerVoyNz3bGgkl0cR0IP0MYQ/wCuU81maFOkjgtWp3aLeIdCd/ywXxnhKgnTERFtj6RhfwvKdxmKVUAEoyvboDJ/fKMVY8aVa9xWV3Bo9Sm7UtSWs1NyVWsxUGLAm4g8mBhr8xbnCXIZqqZoBCarEoRyBuD7EeIeU4ecZy65ym45MPdDurexv6EjniSyHaGpSPjIXMU2VGJuToOqm3nEFDG6v54zEpK0e5uR62J6HwXsIQFaqxmLqNvfrhpmOx9BuRHvj7ku21CsispILUhV0+WrSVHUq3h9xjjcZJAn7R8Mc7Tby8+e9gbCzmLRDGWTyFKkoCKBGFXEM7WosFVdaGyxuPIj2N/LHarxEKkzMMPo0H88JuLcWOoEbC/pEH8sLrn3Gj6YcnHxMPKk/et+IwdQz6MbMDhA3a01FCOiVOQkC5PM8rATNtxhNns4qXXVScDVpMaWHl/bGDDuqh8gRcv87QjS68zB9DzxM9pKHeVaUfHqEeYnxA+QjVPnhjwriLVaKs402mMK8w+omoSQASqkfZPX3PhjmJHMSCAhppGrnXPadTNclntAtcKR5T4h132x8o0Gc2gx9kMsD6m/rJ9MKywqOGIAKlmIkxKqAAPLUg+cYf8AB6SqhJIPiJJMbDwA7dEBxUTQqKAucp8KctLABRuZ+c3/AH1wLxLtACO6oc7FhvHRRyJv5xe0ThfxntGzhknTSkkxvp6Hryt69RA3Zfh5zVYMf9peV4G1vUjkL4YF1yaJLboS94HVRKYp0hrZR4yD4NXOX2JG0KD9JwzquGEMAeo5H2vb1wPTqqFAWAgsI2t08vxxO8R7SGWWl9kwW5L1nkOcEkDnOAAucRKXMZhVUSQFFh+gwBV4sI8O3U8/TmcT4pF3HeEsD96Gv1VfhZPTaR8W+HlHhSU1L1dAUXLaVAA87Y7rU6hMTnyx0iwAkn97DzwCO0STLOEpzaD4qnnAvo6fe9N57j/aTvC6U7U9r7t5t5f0/PpjDhHcz3tauyQfClMaqrec/CoJ63thgx6swS46Ess7xWoUDGVX+q0eR/dsa5TJ1Hhp3FowEONaqRDZOu1E7M4fV1DFtJg+Y2xN5TtJUyzHuakpPwNLD5cjvcR74DgTC5gdT07L5C198Lc92cy7GSNLdQxE+ZmxPnvhfk/+oVOooDeCp907ex8/ngLO8Veq24C+WFkGGgvdxj/oNP8A/oqf+ofpjmE/8V6fIY5hdGN4iWdCgDYSfl+/nig4fw2LnBGRySqAQN8HgYDw3gr+p5F4jxRbSzqlOMfWWRjtjmPX4ACpDJbi1DxfLCarTDqTI8LFZ8wcU/HKQkedjiWyLR35+7VP1VTj55/+J3We34c80BnFoDmCPX93x97ge2NPivJE/P54Dyy+Kp5VCL9AifqT74DzrFyryxNu8E8gPf8ALHcsBvb8f7Y606kT+VsDZcd4ST8v3vglyEzTjHc1XOathtzxvTef1wmyWc7xyukACfoY+eGq1IxSoJiHodQnOGEgbnExmOyqP4qpZm9f3+5w8OaJx1dyTfFaihqSFooTh1FVjuwYn7IJ+RFxgCnwRWMqFAmJA8PUqwIPS8gNH3sVhyit4SPoDgSvT8TA3Kje/Pbcz7EkeWCGoBe5H1czUyTFmpmplSZYqB3lPyI2Zbg8iNpnea7W5KlXDVsu4YLe2+m243DC0g/dnHpPE8xcUwAFC6vMkgEz53j59bQfGMkgqCqq6S9Q0nANmENc9GsR5zg1P1CbQKm/58xBw3iZo6K9zBYOLwZA1c43Kv8A4x6VSzw/lsLqrNBHNH0sn/tf5Ljx2m5He0yZHXzTVf5ah/3Ys+yGcNXJuCL0vCD1E6R8hUI9l6YZmQVyisDknjHuWzrOiDkFkmbSbsT7kgeQY2kY+5kGAJGltRmRMWkzPVgPfDfLcIWllzUJLkX07KbiCYuxE7knawHJbxrOMTRkkmqtRJ+7LIDHt79ScTg7oSr0ijI0P/Mgs1ir7REhpHP7kR6478cyAqVE0GVB0swuJXfT7mD/AJxP8QqlVJBjQ02sSb7n6eWGWR48ykDSGK0giT8KBtPwqNj4jckk88OZSNiLVh9plHX4z3dDStm2Hlh/w7hgbLgGPgFj8Jtz6SSTPInnBB82qvodEPi1CQTy1KfmfOeu3Kip9pHFWmDeEL7wAQDJAA3gEDoDtbCXxV1Gebfc75h1ol5nUhsG+IkQyr66lVecgggkYXcU4v3ad2vKFJvchQsT0kEz5naL9O0HFmNRh4iyQwYkG4GvkoMAkQJtHnaNzuaZiZJsYFz7n1P9sPxYuWzE5cvHQjujQbMvGqKdPxVDy8pk7nkP74oafaRKKCnTIVJjzt1i8nc+fOIxJcVzpoUEpUxAZAzHmxJPy/sMTi5pgZBM4b5fOJOUJr1nruZ7TCohpq3LxMBAt9kXAUe9gAfPBnBBRsKhUkGwggLP/Ji0/L33x5Vk8wSjAk26b/OJwzyPFWVEjcvvPnE/ngWwUNQlzAnc9sdKFFDUMBVuTc/3Y9Nzyx5z2o7S1Mw2+mkuy/merTt6cr4xz/F3qqJJCLIVZsNPM9SRbyxnwvhwzDgOTABMfv8AHC1XiOTQmNmhCOzPZSpm/wCY3hoqd5gtvZd5JsJ5bb49JyXDcpl7pTpgi5dgs+pZsS+ZLLCFiVVAQF8CgG0AKRB8zPSMF1eFBaTOSGKJrnSoYrzUsPtWEPFo2IkFbsTsxi4wJWf6ukSGBjmMSXaDLZStJChKv3l5+oFjOAc5V/mEQAfHdQBBp7x/S0Tp5GYtbA2TOonUJuPW8frhdHu4xUF1J7PcNZZgSo+0JI8v2YwJSz9WkQAxYbRe36bYq+KSigKbTFxO5jGGWyCqvrJ6YoR7G4t8dHUR/wAbU6n645ih/g6f3frjmC5CZTe8/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9572" name="Picture 4" descr="http://raebear.net/faith/biblestudy/revelation/matthews-trumpet6.jpg"/>
          <p:cNvPicPr>
            <a:picLocks noChangeAspect="1" noChangeArrowheads="1"/>
          </p:cNvPicPr>
          <p:nvPr/>
        </p:nvPicPr>
        <p:blipFill>
          <a:blip r:embed="rId2" cstate="print"/>
          <a:srcRect/>
          <a:stretch>
            <a:fillRect/>
          </a:stretch>
        </p:blipFill>
        <p:spPr bwMode="auto">
          <a:xfrm>
            <a:off x="457200" y="685800"/>
            <a:ext cx="8242038" cy="4038600"/>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304800" y="1371600"/>
            <a:ext cx="8610600" cy="51816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Box 4"/>
          <p:cNvSpPr txBox="1"/>
          <p:nvPr/>
        </p:nvSpPr>
        <p:spPr>
          <a:xfrm>
            <a:off x="304800" y="381000"/>
            <a:ext cx="8458200" cy="769441"/>
          </a:xfrm>
          <a:prstGeom prst="rect">
            <a:avLst/>
          </a:prstGeom>
          <a:noFill/>
        </p:spPr>
        <p:txBody>
          <a:bodyPr wrap="square" rtlCol="0">
            <a:spAutoFit/>
          </a:bodyPr>
          <a:lstStyle/>
          <a:p>
            <a:pPr algn="ctr"/>
            <a:r>
              <a:rPr lang="en-US" sz="4400" b="1" smtClean="0">
                <a:solidFill>
                  <a:srgbClr val="66FF33"/>
                </a:solidFill>
                <a:effectLst>
                  <a:outerShdw blurRad="38100" dist="38100" dir="2700000" algn="tl">
                    <a:srgbClr val="000000">
                      <a:alpha val="43137"/>
                    </a:srgbClr>
                  </a:outerShdw>
                </a:effectLst>
              </a:rPr>
              <a:t>6</a:t>
            </a:r>
            <a:r>
              <a:rPr lang="en-US" sz="4400" b="1" baseline="30000" smtClean="0">
                <a:solidFill>
                  <a:srgbClr val="66FF33"/>
                </a:solidFill>
                <a:effectLst>
                  <a:outerShdw blurRad="38100" dist="38100" dir="2700000" algn="tl">
                    <a:srgbClr val="000000">
                      <a:alpha val="43137"/>
                    </a:srgbClr>
                  </a:outerShdw>
                </a:effectLst>
              </a:rPr>
              <a:t>th</a:t>
            </a:r>
            <a:r>
              <a:rPr lang="en-US" sz="4400" b="1" smtClean="0">
                <a:solidFill>
                  <a:srgbClr val="66FF33"/>
                </a:solidFill>
                <a:effectLst>
                  <a:outerShdw blurRad="38100" dist="38100" dir="2700000" algn="tl">
                    <a:srgbClr val="000000">
                      <a:alpha val="43137"/>
                    </a:srgbClr>
                  </a:outerShdw>
                </a:effectLst>
              </a:rPr>
              <a:t> TRUMPET: </a:t>
            </a:r>
            <a:r>
              <a:rPr lang="en-US" sz="4400" b="1" smtClean="0">
                <a:solidFill>
                  <a:srgbClr val="FF4F4F"/>
                </a:solidFill>
                <a:effectLst>
                  <a:outerShdw blurRad="38100" dist="38100" dir="2700000" algn="tl">
                    <a:srgbClr val="000000">
                      <a:alpha val="43137"/>
                    </a:srgbClr>
                  </a:outerShdw>
                </a:effectLst>
              </a:rPr>
              <a:t>“2</a:t>
            </a:r>
            <a:r>
              <a:rPr lang="en-US" sz="4400" b="1" baseline="30000" smtClean="0">
                <a:solidFill>
                  <a:srgbClr val="FF4F4F"/>
                </a:solidFill>
                <a:effectLst>
                  <a:outerShdw blurRad="38100" dist="38100" dir="2700000" algn="tl">
                    <a:srgbClr val="000000">
                      <a:alpha val="43137"/>
                    </a:srgbClr>
                  </a:outerShdw>
                </a:effectLst>
              </a:rPr>
              <a:t>nd</a:t>
            </a:r>
            <a:r>
              <a:rPr lang="en-US" sz="4400" b="1" smtClean="0">
                <a:solidFill>
                  <a:srgbClr val="FF4F4F"/>
                </a:solidFill>
                <a:effectLst>
                  <a:outerShdw blurRad="38100" dist="38100" dir="2700000" algn="tl">
                    <a:srgbClr val="000000">
                      <a:alpha val="43137"/>
                    </a:srgbClr>
                  </a:outerShdw>
                </a:effectLst>
              </a:rPr>
              <a:t> Woe”</a:t>
            </a:r>
            <a:endParaRPr lang="en-US" sz="4400" b="1" dirty="0">
              <a:solidFill>
                <a:srgbClr val="66FF33"/>
              </a:solidFill>
              <a:effectLst>
                <a:outerShdw blurRad="38100" dist="38100" dir="2700000" algn="tl">
                  <a:srgbClr val="000000">
                    <a:alpha val="43137"/>
                  </a:srgbClr>
                </a:outerShdw>
              </a:effectLst>
            </a:endParaRPr>
          </a:p>
        </p:txBody>
      </p:sp>
      <p:sp>
        <p:nvSpPr>
          <p:cNvPr id="6" name="Rectangle 1027"/>
          <p:cNvSpPr txBox="1">
            <a:spLocks noChangeArrowheads="1"/>
          </p:cNvSpPr>
          <p:nvPr/>
        </p:nvSpPr>
        <p:spPr>
          <a:xfrm>
            <a:off x="304800" y="1295400"/>
            <a:ext cx="8610600" cy="53340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600" b="1" dirty="0" smtClean="0">
                <a:effectLst>
                  <a:outerShdw blurRad="38100" dist="38100" dir="2700000" algn="tl">
                    <a:srgbClr val="000000">
                      <a:alpha val="43137"/>
                    </a:srgbClr>
                  </a:outerShdw>
                </a:effectLst>
              </a:rPr>
              <a:t>   </a:t>
            </a:r>
            <a:r>
              <a:rPr lang="en-US" sz="3600" b="1" u="sng" dirty="0" smtClean="0">
                <a:solidFill>
                  <a:srgbClr val="66FF33"/>
                </a:solidFill>
                <a:effectLst>
                  <a:outerShdw blurRad="38100" dist="38100" dir="2700000" algn="tl">
                    <a:srgbClr val="000000">
                      <a:alpha val="43137"/>
                    </a:srgbClr>
                  </a:outerShdw>
                </a:effectLst>
              </a:rPr>
              <a:t>Revelation 9: 13-21</a:t>
            </a:r>
          </a:p>
          <a:p>
            <a:pPr marL="742950" marR="0" lvl="0" indent="-742950" defTabSz="914400" rtl="0" eaLnBrk="1" fontAlgn="auto" latinLnBrk="0" hangingPunct="1">
              <a:lnSpc>
                <a:spcPct val="100000"/>
              </a:lnSpc>
              <a:spcBef>
                <a:spcPts val="600"/>
              </a:spcBef>
              <a:spcAft>
                <a:spcPts val="0"/>
              </a:spcAft>
              <a:buClr>
                <a:schemeClr val="accent2"/>
              </a:buClr>
              <a:buSzPct val="85000"/>
              <a:tabLst/>
              <a:defRPr/>
            </a:pPr>
            <a:r>
              <a:rPr lang="en-US" sz="3200" b="1" dirty="0" smtClean="0">
                <a:solidFill>
                  <a:srgbClr val="FFC000"/>
                </a:solidFill>
                <a:effectLst>
                  <a:outerShdw blurRad="38100" dist="38100" dir="2700000" algn="tl">
                    <a:srgbClr val="000000">
                      <a:alpha val="43137"/>
                    </a:srgbClr>
                  </a:outerShdw>
                </a:effectLst>
              </a:rPr>
              <a:t>5.</a:t>
            </a:r>
            <a:r>
              <a:rPr lang="en-US" sz="3600" b="1" dirty="0" smtClean="0">
                <a:solidFill>
                  <a:srgbClr val="66FF33"/>
                </a:solidFill>
                <a:effectLst>
                  <a:outerShdw blurRad="38100" dist="38100" dir="2700000" algn="tl">
                    <a:srgbClr val="000000">
                      <a:alpha val="43137"/>
                    </a:srgbClr>
                  </a:outerShdw>
                </a:effectLst>
              </a:rPr>
              <a:t> (Vs. 18-19) A third part of the population killed by the army</a:t>
            </a:r>
          </a:p>
          <a:p>
            <a:pPr marL="742950" marR="0" lvl="0" indent="-742950" defTabSz="914400" rtl="0" eaLnBrk="1" fontAlgn="auto" latinLnBrk="0" hangingPunct="1">
              <a:lnSpc>
                <a:spcPct val="100000"/>
              </a:lnSpc>
              <a:spcBef>
                <a:spcPts val="600"/>
              </a:spcBef>
              <a:spcAft>
                <a:spcPts val="0"/>
              </a:spcAft>
              <a:buClr>
                <a:schemeClr val="accent2"/>
              </a:buClr>
              <a:buSzPct val="85000"/>
              <a:tabLst/>
              <a:defRPr/>
            </a:pPr>
            <a:r>
              <a:rPr lang="en-US" sz="3200" b="1" dirty="0" smtClean="0">
                <a:solidFill>
                  <a:srgbClr val="FFC000"/>
                </a:solidFill>
                <a:effectLst>
                  <a:outerShdw blurRad="38100" dist="38100" dir="2700000" algn="tl">
                    <a:srgbClr val="000000">
                      <a:alpha val="43137"/>
                    </a:srgbClr>
                  </a:outerShdw>
                </a:effectLst>
              </a:rPr>
              <a:t>6.</a:t>
            </a:r>
            <a:r>
              <a:rPr lang="en-US" sz="3600" b="1" dirty="0" smtClean="0">
                <a:solidFill>
                  <a:srgbClr val="66FF33"/>
                </a:solidFill>
                <a:effectLst>
                  <a:outerShdw blurRad="38100" dist="38100" dir="2700000" algn="tl">
                    <a:srgbClr val="000000">
                      <a:alpha val="43137"/>
                    </a:srgbClr>
                  </a:outerShdw>
                </a:effectLst>
              </a:rPr>
              <a:t> (Vs. 20-21) The remainder did not repent nor learn their lesson (Maybe because they were damned)</a:t>
            </a: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1000" b="1" u="sng" dirty="0" smtClean="0">
              <a:solidFill>
                <a:schemeClr val="bg2">
                  <a:lumMod val="40000"/>
                  <a:lumOff val="60000"/>
                </a:schemeClr>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274320" marR="0" lvl="0" indent="-274320" defTabSz="914400" rtl="0" eaLnBrk="1" fontAlgn="auto" latinLnBrk="0" hangingPunct="1">
              <a:lnSpc>
                <a:spcPct val="100000"/>
              </a:lnSpc>
              <a:spcBef>
                <a:spcPts val="600"/>
              </a:spcBef>
              <a:spcAft>
                <a:spcPts val="0"/>
              </a:spcAft>
              <a:buClr>
                <a:schemeClr val="accent2"/>
              </a:buClr>
              <a:buSzPct val="85000"/>
              <a:tabLst/>
              <a:defRPr/>
            </a:pPr>
            <a:endParaRPr lang="en-US" sz="3200" b="1" dirty="0" smtClean="0">
              <a:solidFill>
                <a:srgbClr val="FF0000"/>
              </a:solidFill>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lang="en-US" sz="1100" b="1" u="sng" dirty="0" smtClean="0">
              <a:effectLst>
                <a:outerShdw blurRad="38100" dist="38100" dir="2700000" algn="tl">
                  <a:srgbClr val="000000">
                    <a:alpha val="43137"/>
                  </a:srgbClr>
                </a:outerShdw>
              </a:effectLst>
            </a:endParaRPr>
          </a:p>
          <a:p>
            <a:pPr marL="640080" marR="0" lvl="1" indent="-274320" algn="l" defTabSz="914400" rtl="0" eaLnBrk="1" fontAlgn="auto" latinLnBrk="0" hangingPunct="1">
              <a:lnSpc>
                <a:spcPct val="100000"/>
              </a:lnSpc>
              <a:spcBef>
                <a:spcPts val="300"/>
              </a:spcBef>
              <a:spcAft>
                <a:spcPts val="0"/>
              </a:spcAft>
              <a:buClr>
                <a:schemeClr val="accent2">
                  <a:shade val="75000"/>
                </a:schemeClr>
              </a:buClr>
              <a:buSzPct val="85000"/>
              <a:tabLst/>
              <a:defRPr/>
            </a:pP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ts1.mm.bing.net/th?id=I.4994863054129020&amp;pid=15.1"/>
          <p:cNvPicPr>
            <a:picLocks noChangeAspect="1" noChangeArrowheads="1"/>
          </p:cNvPicPr>
          <p:nvPr/>
        </p:nvPicPr>
        <p:blipFill>
          <a:blip r:embed="rId2" cstate="print"/>
          <a:srcRect/>
          <a:stretch>
            <a:fillRect/>
          </a:stretch>
        </p:blipFill>
        <p:spPr bwMode="auto">
          <a:xfrm>
            <a:off x="5943600" y="4449318"/>
            <a:ext cx="2514600" cy="1894332"/>
          </a:xfrm>
          <a:prstGeom prst="rect">
            <a:avLst/>
          </a:prstGeom>
          <a:noFill/>
        </p:spPr>
      </p:pic>
      <p:sp>
        <p:nvSpPr>
          <p:cNvPr id="3" name="TextBox 2"/>
          <p:cNvSpPr txBox="1"/>
          <p:nvPr/>
        </p:nvSpPr>
        <p:spPr>
          <a:xfrm>
            <a:off x="3276600" y="457200"/>
            <a:ext cx="2286000" cy="381000"/>
          </a:xfrm>
          <a:prstGeom prst="rect">
            <a:avLst/>
          </a:prstGeom>
          <a:noFill/>
        </p:spPr>
        <p:txBody>
          <a:bodyPr wrap="square" rtlCol="0">
            <a:spAutoFit/>
          </a:bodyPr>
          <a:lstStyle/>
          <a:p>
            <a:r>
              <a:rPr lang="en-US" dirty="0" smtClean="0"/>
              <a:t>EXTRA PICTURES</a:t>
            </a:r>
            <a:endParaRPr lang="en-US" dirty="0"/>
          </a:p>
        </p:txBody>
      </p:sp>
      <p:pic>
        <p:nvPicPr>
          <p:cNvPr id="96260" name="Picture 4" descr="http://ts3.mm.bing.net/th?id=I.4994863054129010&amp;pid=15.1"/>
          <p:cNvPicPr>
            <a:picLocks noChangeAspect="1" noChangeArrowheads="1"/>
          </p:cNvPicPr>
          <p:nvPr/>
        </p:nvPicPr>
        <p:blipFill>
          <a:blip r:embed="rId3" cstate="print"/>
          <a:srcRect/>
          <a:stretch>
            <a:fillRect/>
          </a:stretch>
        </p:blipFill>
        <p:spPr bwMode="auto">
          <a:xfrm>
            <a:off x="3048000" y="4495800"/>
            <a:ext cx="2640818" cy="1857376"/>
          </a:xfrm>
          <a:prstGeom prst="rect">
            <a:avLst/>
          </a:prstGeom>
          <a:noFill/>
        </p:spPr>
      </p:pic>
      <p:pic>
        <p:nvPicPr>
          <p:cNvPr id="96268" name="Picture 12" descr="The seventh Trumpet is about to sound...the last 'Woe' begins!"/>
          <p:cNvPicPr>
            <a:picLocks noChangeAspect="1" noChangeArrowheads="1"/>
          </p:cNvPicPr>
          <p:nvPr/>
        </p:nvPicPr>
        <p:blipFill>
          <a:blip r:embed="rId4" cstate="print"/>
          <a:srcRect/>
          <a:stretch>
            <a:fillRect/>
          </a:stretch>
        </p:blipFill>
        <p:spPr bwMode="auto">
          <a:xfrm>
            <a:off x="6324600" y="2438400"/>
            <a:ext cx="1371600" cy="1830644"/>
          </a:xfrm>
          <a:prstGeom prst="rect">
            <a:avLst/>
          </a:prstGeom>
          <a:noFill/>
        </p:spPr>
      </p:pic>
      <p:pic>
        <p:nvPicPr>
          <p:cNvPr id="96270" name="Picture 14" descr="More hail is hurled to the earth."/>
          <p:cNvPicPr>
            <a:picLocks noChangeAspect="1" noChangeArrowheads="1"/>
          </p:cNvPicPr>
          <p:nvPr/>
        </p:nvPicPr>
        <p:blipFill>
          <a:blip r:embed="rId5" cstate="print"/>
          <a:srcRect/>
          <a:stretch>
            <a:fillRect/>
          </a:stretch>
        </p:blipFill>
        <p:spPr bwMode="auto">
          <a:xfrm>
            <a:off x="3276600" y="2819400"/>
            <a:ext cx="1905000" cy="1428751"/>
          </a:xfrm>
          <a:prstGeom prst="rect">
            <a:avLst/>
          </a:prstGeom>
          <a:noFill/>
        </p:spPr>
      </p:pic>
      <p:sp>
        <p:nvSpPr>
          <p:cNvPr id="44034" name="AutoShape 2" descr="data:image/jpeg;base64,/9j/4AAQSkZJRgABAQAAAQABAAD/2wCEAAkGBhISERUUExQWFRUWGSAaGBgXGB8YGBseHRgcHx0dGBgfHSYfFxwjHBwXHy8gJCcpLC0sGh4xNTAqNSYrLCkBCQoKDgwOGg8PGi0kHyUsLCovLCwqLSosLCwqLCwsLCwsLCksLSwpLCwsKikpLCwsLCwsLCwsLCwsLCwsLCwsLP/AABEIAMcA/QMBIgACEQEDEQH/xAAcAAACAwEBAQEAAAAAAAAAAAAEBQADBgIBBwj/xABFEAACAQIEBAQEAgcHAgQHAAABAhEDIQAEEjEFIkFRBhNhcTKBkaEHsRQjQlLB0fAWYnKCkuHxFbJDwtPiFyQzNFNj0v/EABoBAAIDAQEAAAAAAAAAAAAAAAIDAAEEBQb/xAAzEQACAQMCBQAIBgIDAAAAAAABAgADESESMQQTIkFRBRQyYYGRofBScbHB0fEVI0Ji4f/aAAwDAQACEQMRAD8A+yRiRgSjxeg5hatMnsHWfpOC8NvM0kYkY9jHmJKkjEjExMSSSMSMTExJJIxIxMTEkkjEjExMSSSMSMTExJJIxIxMTEkkjEjExMSSSMSMTExJJIxIxMTEkkjEjExMSSSMSMTExJJIxIxMTEkkjEjExMSSSMSMTExJJ8KqZOpHxk+mO6CkbM0+5P8ACMUhXUiyt/m3+txil+LaSQ1GsI6imzL8iu/2GOAATtPQYG8bUOIV0NqjAejMOvof4YZ0fE+aXau8epDf904yn9p8sCAzuhOwZHBvt0OL24hTNhrnuUZfuyjB/wCxfMA8tt7TYjxxmhs4b/Ei/wAIwRS/ECvaVpkdeUg/9+MSjyNQaB19+xnAI8S0ZI8yY9Y29t/lglq1TsTBalSG4E+n/wDxGggeTqnchtMfKDP1wZT/ABCodadQf6T/AOYY+R/2npyF1CbHfedumK/7WUC2gPHSSYW3r/PDVrVx7/hFNQoH3T7dR8ZZRgD5mmejK0j3IBH3w0y+fpVLpURv8LA/kcfBavFeaPMUySIUhoI6G2DqObUqGBkd4Hz2NsMHFuNxFnhEOxn3PEx8g4d4qameSvUUdrke2k2w9yv4j1gSGph47go31Er9hhy8Wp3BES3CMNiDPoWJjDVPxRVTegRaf/qDv1GmceL+KSFWIpDl/wD2H/0zGGesU/P0MX6vU8fUTdYmPnKfiyxJiggHSat/nYW9sHZf8Q6jAHyaZB/dqT/D+GKPE0x3kHDVD2m4xMY1fxBIB1UR8n/9pxYPH9v/ALdv9Y//AJxXrdLzC9Uq+JrsTGaoeNlb/wAJvbUJ+4GOf7fUdjTqD3j+eL9apeYPqtX8M0+JhBS8b5Y7ll9wP54Lo+JaD/CSfYf74L1il+ISvV6n4TGmJheOPUe5+h/LFf8AaWh3b/ScT1il+ISuRU/CflGmJhYPElDu3+k4sPHaP7x/0t/LF8+l+IfOTkVB/wAT8ofiYWL4nypMeaPmGH8MXDjmX/8AzU/9QGC5ieR84PLfwflDcTHNOsrCVIIPUGR9RjrBxcmJiYmJJPzfSzz6+fMUYUbK/WbyGAIHpjuvxJoJStSZv3df8Qb/AEwmy/hYkAKx8wgtG6MJMiN4/qMCZ7w8w1MkHSNTIpnSI3uQSPlOOUKaFsH6TsGowGR9Y/oZujUrB6xpl1g0wCwIIMn4rNeItjrxHx7yqiVAi1FqKepAEb6f3dwfyjGOqcOqKV1qwDaexPNtAm9gbemH/EsswdKTqSg5RNjJUFT6GAdo9cGaYDjNxBDkqfMK4T4lpOwphaqyZHPqv1uFnbafXbqdxPhKSPNeo8Sy6qkgAmdpBUxAv2xk63DqqXFMqwfSCpBhuzDv6i2CqXm0qpBoVNbwhV33aJuCLyL9sRqQ3QyhUvhhGuX4HRq2AqRuSwSLbQVGw/xYNo+D6WYceU6gJeylZ/ukRa9/yxla65pSzBTSAJU6IUStzIBv79fXHgbOBA5FTQwJBbYgXN/6PbEKOchpA6AWKzXcW8H06ChiF5iQdI2/mN+nTFFCplmIHlKTZeVVO2xKiSfnG+MmeEVxBWmwlC+4HKNyL/bfHFXhtVV1PTaGWVbpAiSD6C0YvlE7tK5gGyzdZXyKDQV1KZlleRubQSQtz0GPM5nstUqgCuKajfU2mIPQWnoQfzxhDwWsP/DPwa+nwzE7+m2+OE4bVIchGIQwxAkAzFyPXF8kb6jIah/DN+2Z4YWIOblv3ihgn/EQB98dU/DVOtFShmKVWJHxaWEgGCDY9OvTGCpcGrMGIQ8raTtv2mfT29cef9IrXPltytoJiwYmAJ2367YnKts/6Sa77rNZX8OV9RBUk+nMD8xOG/B/NRAKkQTAtBHv/v6Yx9HOZs0gEFQam0BkfSSf3bEWt7euPMnV4kTFNq5Oxhib33k22b6YFkZhYkS1ZVNwDNLxrLMHLU3dXYC4O39WtgSm+aYctZ1jubHtvv8ALC7L5vibi2p56sEJt21X/r1xzQzvEPM06PMYrq0FEMre/LEdes4mk2tiTUL3zHlCtnxCh77303uJI1SYkjBdHxDXQD9IpmJjULT/AJTY7T8XyGL+GjXTSqE8stPKTcREiCfVenUYpznD2cg06wVviKl5WInYG3++EXUnSyiOsQLgmGVeP5XSGFT3UghpvaLgfWLi+A6/iZVJK01Cj9om/wDCPqcIeN5XOMNDUaZYW1rBJAm9/f6/ZauXq0b1qJbmCwSIJNwIU379sMWghGf1gGs42/SbSj4grOQQmlG2M3sb9Y6HHOe8S1lI8qCeoZpn2jp9cK8pUzNVnVqK0kC6NNQkKAQNli/S+1xgY8DzFGTTSkTPNpdRN7CGIIt2tc4rlLft+UnMb3zQ5L8QKjEIdGoi8mB/lkD6Tgiv460NDoTb4hET7T/E4wX6FWZvLegfMLRLDTBtb772BnFWZ4ZXp83lppB2Fxa5BUm/0wfq9MmCKzgTZZz8UWW2hCIi9/tvGBsr47zGYMU6CEjfYLHpIEH3J+eM6aWZWkKhFNVKyBoCyAYJ5VA+pnAOb4dXPxUgIXzLADlJ3N79bb+mDFCkO0HnVPM2GZ8WZgEg0KYi5PLa/pYnewP0wK34q55QNDHQNuZx9g8L7YyVXhVZVDNTcKRqBIgESBPrcj1x23BK43pmyhumxMA7/bfBrTRYDOzTUD8Xc+BZ4/zOf/Njul+MXEwI8wfME/ctOMhT4XWZSy02KqdJIEgGYgn3wVk/DuYqAlaciY+JRcb7kYOyCDkzVNTRQTdWgQgbWx2JIIkEaYBVjvOL61CmaYdnrmp8MEQGAWwkw1wYBhtgfXHfHcw4aoj+WpZ55GClNJRYZUJhYEQxN2n1wvy1BqdRwVqODJ0xIMGdPXULXFxY2xlcDcYmoKwHVL6+S0nSSBBmAQ8HVBAYgbSQe2k74NqcKLUk8tMywIBJ5SuojTOoQB697G2LuK5uhURA1AU2ZR+sUw4MmWFOYYAm4PNBBtbAPD+NEaqaVnQyCbaAsCDcSYFyPa4vZepiL+Pv3y8CVZ4Uwq+XrBsWlg8mOgAGm5sdjPvgypUdadMV6TqiuQsroJ1D4lqAc1+k9BvhQvEVJLEOTr1W5elxcGJJPtA36H1M07IoLEFQIR21AxcE/s2Ok2He+82xGAZQHiW8PRGp1YqU1kXD80j0OltNwfYdRj1KyeTpY1AygqdBQiDBMgXN7XMTBvtjylwmuIYujL+7qXmAIBZR+1zTNotOKqbpl31KWDSLkA7fvHbb0G3bAMfrtDCzpUpcwAdmp3QqdwC13S89Oon8/X4hpdwo8pXXmWCdIn91pI77xe2LM94uQgg0xVeNyCrA3Ak2m/5jFVB6+ZC1RVZl1NTWm4JYIFXW2pRCBVKyZAxAxtdsCCbXsJa2Vijy1FYhtQWeckbjmmbdAfadsBOnl1VLB6YJkqZRhJBFyLEW5vXrijhrVWckLqRjygkCAvXoLQATt9Bh9xHipq0lBppOkFnpnSwaIkkALElQQdxsZGC1FTpObyEXzAM5kU1qUfzRUElQ8RqM3Y6QN9/kek0pClNDOWmToksvUKbRqiRImZwX4er1RIUpUOh5LDV8KzOpoW1+vrB2IObJqFUJXUiFZR9QaFWCIhZESSP3vTDABpIPb9JQVibjb94VmeH0tQWm1RpXUwqEU1UaSS2oTYSRBA6b9KqeWBqLrZt9J0aQ1mA3NjuREGdJx7wSp5ZXXSeoFbS2pZAB3MGwJ0x0Prvgjitai1QstLySDfy4qBrmQVJgOJkEcpGAuQdIMuw3M7znDYcMyZgUxF2IXlnTAa+o3tA2AtYnAFRNVUeSHa3KghzYbaoAbcWjr6HBVXiVU0tGurCroKFSCZ6BAN76pNxpmbxgZi1Igw4I0iQygSsGdj3iCeg9sRSQCDKObGE8UzfM3nIy1GVTB/VQNirLAvaA0GYXHWYojyKZFSm0H4RAcdGOrTBuCYLC3QxiuajvLCoRqg6uYgEyQCZN4HUSfngnMZwKWUnyz0ipJaXHKx2BvNt16HAA5ssIiwuZXna9KpENUBI1QShUtpmLQALQe/L2x5SWmOdaTPIIeSXpgy0fDBS8ftHaPfjOoKBRabqSIghT8NjYMAdybiJg9sXU87XVanlpqAOotAgCOWZBgyJ39sCpLDo/iWQAOqcZRWq0zTZwiLLKCZJsOoGoXjfFVUhoNRoAEaiYkLACgLLKSTIYjp2wFRrtDu7O6leX4tCsWHxBRERe8X72wyytd28umWQzSaCBBIJ12K87NAAGxi3SS9Fser6eYtjcdMryyI9JhVaumkSuleswZkgTN7EbjFdTJRswAe06tUi8MVKgrMM0dQOkYFThlenWSVq7gWBERe87QBvI2w+yvEsv5Bp1KCAmVvKcu0al69b/ADnAnpyp+UsdXaB5Lh+ui2kZhmNm0hWXTAJBA2v3Jgj3xRVy6IhUiotUyOZwQAYIBSJ6wbyOoxcjPQfTSeqSysF0oNiREkdQTBsOw3tNLZhqjMCrQE0lgHsLkAkkiZMmTIA7nFrcdXaQgnE4ybVRQeab+Uy6i5p2MEnTrg+WYMgk2Onvjvh9Sm1eVZaVuXzDrjlBgiDsA177rvGIM61KVOqxkhmJUEgAzGmbdIMD73Zimpp0yhWkzsFTSwCsByjl+IA9DAPpvgbXOBJcCV5J0QupJMtqU0WQSQwiAV1CZNoBBBGBw6LsSwImWMGSTIENta3viZjL00IdgwYDoAYtEKLCPkdjhlT8VDSBUYSOjIDFhtb5fLC9Z3UE/fuBjNIHtRK+aauTqpkyTqLGQASJIM2Y7CxnpjjNrU8suXYMZ5LqVC2EyRJM7De/rhka5LpVoUWUUnl1o86G0gpB5ZGrfYnpIGF+Z5kaqV5j8XmbkyJUEkTHYQRcxjYml/hE1HOLzzgtTVTK1XdSRB0hS0WIAn4TIAtFhg7KnKJVjRVRjAVmNzMAAkExJ+W+AuGUfLJaSEUkKYPNfcRv8sOKWdWDKUyqwIYDzL9tQlj13HvjJWS5OTb3G0chAUbXgeTNEORu8uWLkmFUcpAFu+/bbvUmpqeo6WIfSNVviUaRpF7bybXwd4j49SzFKBEqsKCoEAEE7DcxF7iI6zinPcOGWqL5L1nenUBMaFVoUGQNRIN4BIPWOowdGlzLlhbH6d/rKZ2HSvc9os4jm6rEo9IgIACFkxLiet9XNbuPTHGX4EdYKkXUa11XmOkbX2+WDc7xBXg6DSdhFQBmYs2/7TEgiYmwgGBgGnmlLAFioJ9ztG+8HtO898OtpFgLRYF8tKuFs6V9dVWYISYgkzp7C7XC7kTGDMhWIeEYCZLEg7sQSV0nUoFjE7gTvbT+HvFSU2dHY6FEaSLkmbKsXMA73PrgPifEMtWMeSKFQBmpsqBVfc6XVbEmGA6g+hIws1ATp0wgltjFFZaWluXWYMFiRtA5Rsxkz7nFpyiVqvlZZaemyhdc80TLbKYMibifQ4Y8O8oUC7qj1POCr5rlV0GB8CwbyTsD9IwvrZt6LGrTVU5xIS6CSIXVHobncd4xpp0S1FnU5v3iHqaagVhvC6PD8wgYDQ6Ui0lC2gM45lUgaTAMQNpN+mAKiNAqIEMSQxJYm0G8ww3t6nHD1GpK9OrSqMj1CdTKQoALfCSBq1GL2HKNztQ3EKeo62cLAUBBJCx1WbXj0jr3SdQA0/3HqwyDGGS4+9WaT01qNcwIXa8g97/849pJXYUqWiqhpkvrKaEJ1DSWaNRI7z2HScL6bqtWlXUrTebBRC2iNQk9CD7x3xosv4mYVlmszEmSWbSkQSTINgADgSdBwO0perLQLK5pvPpqxFFqhhiAV1EiJCmLsQACe9zbA3E8lWplT+vQuJplidTL3AmRcXBxteKeOKatAU1NM6pTXptBhjsINx1BxkeNcWEUquXqfqzKhSNZpABQVSZlWkMJBO46XXTctlVyZbf9tp1R43mKtENWpqTJCVI0uSIu4A5wbid5gj1szGbosqoyqtlk+WASw3OsmRJ6TsBthVVcESGIVoYyIMkGwgdQN/zxRSqmSKRI1DSfmbbzIOx/y4cgZCWGD7pVlZbHaEZvhbU1UU+a5AAHNzHYAG82t19YGJW/SEptrpsUqkTqOkco2UbzAj5G2CeC0FpV6Lh5ZTrOkyLG37NtjE4u4l5lVmaKulqhZWeqPKvsTfTIOraDHTF0z1Z/iORFa4JsP4l/A+IaKL0QWKfGqqW02cnUV0QRcCNQEre2F9BiphASRbVMH2G9/TAtFVpLVurgkaGXcgagYJWQC0NuNuu4qr5tmQMDA/dFo9owvlqHYr3iC1hp8RrT8QNTClS1SVDcwiDbaPiAmL3kY94rkmQCqymkXksIYHSRvzAE/telhvqOETcSkBAAGLBiY6i3xbKOu4ww4vxelmGXU7MVQSQSKbvzSQrA9dPMdM3EAXDEpAXMAMZbw3iNOnTq6CwDoELHV31Ewp7gWHbbFLVId2VwpUTqBJPN0BJJk23M2wurkIEmIMyOovP8d/T6sqkkMiBQi3MdS03/AMX2gdLYhAAOfvaPV2tpEpyPA62YkpzG7MTp0BZ+JjE/Wcd+e1LQvmUnRAYCamYE7nmAInaRaOk3JGToH4RHsf5YIejTkiVLLvpIMH1+/wBMJNYKbdvdIKDEXvFGR0BuUEnqfzM3iThoc0pYgLIWBJIMmL+0YDrZygFLTBg32+XvhUeK1KaroMBpMBtN56iCLiL/AMsFy+b2PxlczlC2PhPo/CfELKuWRaoor5TK58jWuoQRc7knUNxv1xk/E6afLgHTpAlhDldRlmXcAs0A9oxQuZdaq+Xq0gSR5jUwR2JUhv8Anphl/Z2vUGr9Haj5ygqsFpWQZOtjNo5Se073VTo2qipn6fXvtD3BQRqMo2Yo01y/kUf1ZfnLByVYiy3NSSjGbjYACYxmEzqEnzZ2AOw1RMTtcGb7wdjEY6zmRrZao+pmNVlghwRUCi4Kna2kbG0QMA1suHaTpZCT1mb7nG0pfeIYMvaPXrUswrKUIVUGmDJmO8fKDa+Ga8a1U6CCpWU0lIYUiqzJ21QZxlsxNGgpA06pAt0tcdIA/PFycVZaVuQx/eB977/KcZypG3mNRrZm04P4WyVeD5dQFei1r7ztE9fbHmZ8B5fS/lVZqCdKuIMkzDvPWwBgDvMzhH4U447BUpIzVKhbU6gtoIawYSAF0Q09yR0tzxHM12LtTqM9RGKlYsRFwYuNzE9j0nCHarrIv85MN1QOnxMpmHAoihUSxA5SpDQTqkAyPyF7YLbhZKlkIc69SolQVEUR21EzPpFzczjnwtnEr5jzMynnuV5VYwCQsU1mbCwFrz74ZeMfEdOmUR6JFRRZFXyFAuAHYgswgkgASZmRjWEBPviGJEzmb4hVULpAOqBp0BulgQRBNzcz02xo/B2bD1KpKhtKci1CgVWLQWhFAU9JgkdDjD089zqWgCYAUQAJEmTJP1+dsOqNYCqxVV0hYgCBfYWjtMz1xbqQhUWzDWxIJm0zOZr5rLUXanl6dMtLMjEVG0llK6IgyQepGMFm+Hs9csqhI1NJGyzZQSLmDYe2DBxHQNKOqgbLJ0ie1icFDiNRdJqyoYSGnUDO0iJX74w0aJoMWG3Yf3e5mg2ZdJiv/o1JTpLHzEWXkiA53WOy7WGLzSypamVaozWD7ELIIMgxI2+RN747ztei5kfF/PqO4whzPCWd7CB3k2+kY1jrN2NohhpFgJpauYDikKOkEEUwq0+QjUJYnXAZjF2+2AczlxSqFS6qyPqlQVAdB0AJHQW3tvgWjVq0iGSzfvSQfsb/ADwNmXZ31sIbvJb7kk4JKRvgxZfyJ2tTXULTb1MCNgB8sFNwFvLNQ1KdOdlexgg3APxA9MLKraRI3nF2WpBwSrTU3Ibdv8LdT6YN6b36TYSuavcRuucRMuEAAIJlmYXNgCCLGRPWPrgPhXDmqlgrU1k3lNTaRuVMHT7HSPXFGcXTlyTMyIN4mZMnrC+8Y1vhPjzDLVadIhGpo1SIgOAAILA6rbwLGTPfC6I0g2zk5jWJGfdM/wAUybJpRDYexJnqxBIx3mUUUYJIewEC3rPX/j6E5LItWrTmDACggJCJJuthcwJMm87zhhxHhcIWVgStzqHe1ogfKMKqV1WoElBLoWM64h4cyOT8oVKzPqEtyqSpgGYNtNzAN7YzfEFoF6nkkGmACGI0luulgDuYO2NJneIV6/kmlTQmnDkKy6xy6SCNQJnqD7YBThL1Kh84LRWCSFKa50kgCmCWMmBJEX6RjTSe46jn77TaqoKZBtj5n4zO1GaufhsBsBtJ7db9cPqtA1UZqSxTARJY6Y0LC326WE3x3wnhaUzU1kuHieUSIMgAxYzvHbGoy3FQUFJVYquwB2vNo2v2xnqlQ22BtaZQrG5EwGUzOkm0t/UYvyq0yCar+WzNzCLgEFgY2YSZie1r41lThWXqH4IM9bifU7/PGb414V0GJ5ZsrXX05hcdO/tgVqI7W2Mt9SqLjE8d/NmippvTTaqAZkCYO4bUDtMiLxhVkeD0S7hywiIE6Y+KRfeLfXDHh2WNNgFaYJMaSjCDs17X9+840FDPskwlJZuYppc+p0nDtYQEAxXLLkE7TF8MzqrVgmxJB/hvjf8AinMmtToRXspWQkAgaBcG8kdox8+4fRVqlPazTf0j+J+2HuazuggKNXQT0Ht3JviVB1C3aGjlRfv2heVo0VOqq9So2yloBj6nF68Gy0WQiesg/X/nCfM1WAU1VUaiBLKLSR1Itvi7O5qlSqf/AC802BIYMbHT+8Ii8SIwpi52J/aUzlj1Zmg4nwqn5dMKAApAOqSWHSCPyMST9M/R4vQoeaDSDFtrDlPzEx7XxSPEtWLizWKjYdiOmK+PIj0qLp8bhvMJNtSsRPzEH+rSnTbZ5WvGIc3ieiyhkUU2BCyCVkftEhf2egn1xbk+FjOZgaFdKelhrFR2QnrAkFGJsdgRNjjEUahBI6bYe8NyFYsf1jIGSbCx2sRsAO/SMPNDNk3gB8XM5yHC2erURXUKhJLuSiAAi7mOXcb4d8Y8WJUzgFOpNDQlKo7UwQwUczqjLK7wOvsDhW3h2q6Q1ZLvOgamvtreBFhAm5gW7YXV+B1UI1CQTupnr8onsYONh4eoBdhEishODtGy5OnmFVZAC0weVbrqLcrMVGpu5EgREmMe1lZiVsoWFJmAAoAA9TH54o4ZmadNqsqqyQAQzaYDGRDTzXXc2g/MBuJ6mOqApM22+Ub4waHFU+Bt+81qylQYbUSnpKzEjfcg+4gY5cuYkkEQGkiJCxYeoA+2AapG6sD7Xwfk6+pYJuO536T7+uDYWW8oHU1p3So6drYOSpOBmqov94/bDDIV0PbGapUNr2mmnTF7T1KcibHuOuOMxw1WWRvjzjXiBabMopB/L0liWidQtpjt644ObUIGbUobYHefTv7jGcCphhiNblC6k3Iid8tB0nALU9DkT6j5YafotZyCqMRM7dPXCjieTdSLNI/L3nHSpMb5M5rgacCE0sxUqkg83ljUfUAdupH3wVUr5mnQ0JSanTdQHbRzVBazNEhCQCFFtpJthZwTiHlN5swyXkb4+vZnieVq8O88OvmsFaGJZgykAfE3T+OFcVxHq5XpuCfMGivMut8z5vmuNMKMkJIGlTPPbr3vN+/0xbn/ABctSgAqFX2JExHoepw3zOVC5VcyFUEvBUjlINJHnuDJb6jscIOL5hWKlFAK7iJFxY+q7/OMZlNOu4OnYnvtaaXV0XeVZniHmKoC1Q5doGrl0W0hRuDq1k/1GhinSF10WEiSSTEwzMSRGE/CKut9bkDTeY2sI0jphkcs1XmhhTHUCdzvBI/PG1jjTtBAO+87HFFaQElY7/mRH2xbwzhlCsHYnylUhQQWLFmmFBmOh+mPaaqsDlgjd1Cn6qxOF1KloatRZy1NyKitB3UQCBvYEgiexwjsdOIbXFrxiONtl2ZG/WottRkOPmLx77Y7qeKdSlXHI45Sb36CR1F8J6OWYsw/WeWSJ6k2m/yIOGWe4HQVNyhNxra59lCn7xgSlMkX390gdhttF5zLBmaSCTeIk77An0G2AM6K2skK9+sb/wAsOa9TyApAJvqUsI2mR/D/AJwPnvGhqMSWFMybdNh1IJJ369sNW+q4EWxsLXky+Qp00KvSDViymnU1tyCTMoLG8XM7RGLaj06ZNyz9TAI+UzGKON8UZjZiSx1uSdJLECbG+mdsUZNTUW/xE7n+Z3nEGogFoF1BxLGzC1B5ZVQGO8fDff0jF9LJiouuoYVLSACJgASR+90ncAd8Jc0kGMeZjioAHxzEMRebiJG1oAH+2GNTwNMDVnM1meroFVEqeZa8KTb0UEQfcfPAHHuGolIaWN21C0Rq+KR0EgfU9sLMpmC5V9T2iCJBUEn4rbWYR3+7HiRaqVQMWPQkWM78omW6ThQBpkAfGFbVtL/AXh6jWzYD8yi5U7H3+ePoHiDh+ToAVFpIoDgOgbQrDvEGDMC0b39cR4ByzU82ymzbaSNrE277ffD3xfwovQep5utlJ5YhQNrAi7TgxxDpWGk4xDNEMhBEYZPxZw96Y15fQzSOTUNrSpLAg7es4w/F6wGZqCi76GBgzLXQkXUwTMA9sE5LwzSr5YVFeotXqrBXpk3grzKyCIBsT74qTg3kOWLBtN7ADfe07xIAm89MenYGoMLYb73+U4ZNoLxhPLc6YCuASq7C02BmQf49cKzWdnIAFhMWiPQn3FvXrg0UkaNTlOhkFo/j8sBcFo+dnKSKwXU4XVEgCIJg72k+/bHJ4wI12tNvCMwa18TmpTGrS6mm52MaT/IjFzaNKiIYdfffFviHK6apUuH0NAYbG/QTYHeJ69cBedOOeouAROgTYkGXJVv/AF97YaUM0qrJAMYSNYwvzxfSJjTO/Tr8z0wNVNQjqLaDmXtUNeqWCkluWFEg6RP2Xf5YYUuGmo5FPU7KAAY62kwfhF4A9DtOFWUpNSh6bhmapGnoIgTPrJHspwTnPFrecapJDmAQLCygGV9St79Tiip2SJ1B2JaHZeq2RXnpNrM20iGiJ5g1txaJuLYG4nxOjmlD0NQcCSmlmn2N4MYHz3ih8wUCKRUJ+I/CY2MEGCO4v0w34TSakG5parPMBCjuUJF2nrt+eKKjDN7UhYrcLtMjxbhtyyAmBqYAGItJmLbj6jH1HJeCMkuVpPWZxU8sM6iqdN4sbWEdj7YwnFUenrWQqudLjWA1jN5AMzeDvbfDThvEKX6IBVzLEqINNIYwrQIBMERBHvscL4+lWqIoptbOfMXwrKHN4bx1vOAFJC9NVAHlgwAHKKD0W9h3kbk4znB6tNs0wql0Qo6wtmMIQqm25IE9yMNs34rpCk1HKK41mWarE/AV+FTpuGJ2N8Afo5RqVUowZSvNqEs8yJDbmIvIkCb4qhRFGnoO5mqrU1207Ay2jw5aNOm7P8Z1aSLgAkX9LSME5viLuToPKLcuFvFcwXqE6jItcExHaJHzxOFEQZIv1J2Ht3w8i41GKDi9hOKuZPU/XBOVrrUXy9MlTqmbsbSgjus/QdsV8QoqPhOr2vhbULLdeVpkbi/v9sOGlhFMSNpq6XiRRoNFpkksKguCIETPMsRB3tGK8/x01aulnCL0ZRqWe4DDlPqIxjv+o1bDywfWYN9+u/2w/wCH5V25lplh1lROwbkMmd4JEbYQUROoxqEt0iaTjWcBy48wq94FuY26RsfXbHz7NUNLXgz2AP541GZroQEQKA0agOadu539h88Lj4fJLEgqCbAsB/XTF0itMdZ3lNTZ8ILwWrnNRPLbYdLdsNspkVdQFUlj0UGPW/U+2AUyZZpYW7C2G9HNtSkgQwsOwHYDEqHACwAD3iDPtBZRIvjjK07XHT88F5rOMzl2iW7WGBHrbx1vjQuQIkxhwdNQK6STMCCVMXnYie8dpw2PDqdKi83a28DY7D5wZ9BhJleLrl3TlMwGJncEHFvibxOlZQKdgfi6e84xV+aaqqgx3MchTSb7xlk6z0moupPmGQWJsQTa0/I2Bud+hnGHzj0z5S1X1AszKsKO4nY/njOcN4o1eqVQQEp6liAZVlLN6SJHyXB1bxEquCtV6umCFaaYFrwsEWPU/XBGm2oG2Zr5ilTbaVZPOOiCkxemRaNJ1Xv6GL/lgij5jCURjpuTpdjIgiwEzbBA/EdjbyCx2H65gfaFUY4zPiLijanpHMU6ZOmAXADD9ktIOrex5sddeM4qoop6fl/U5D8LRBvqjPjWQy9DLUg6Iaxpiq0uDqL6gUc61KgC4i8xYgXx/wD0tkcPSdTB1IdYDCDaZCyw2MWkWx5VNR2L1iSxP7Q6k3LdTfqb4ZpxEClCwzXCgCdraiu3ST0J98YK5qpk5ubTTS5ZwhAtKPEVNEYGmGKkCSZN9MEz6tP2wnatgzPZYgqEMEATBgk9bLbFVPiDpImfc4tL2xmExIOZUX2g/TBGWA+Im5xUvFWO8dthjvzAxA2k9LH64oq1rWhLUzAc1m3puwQzHa9mv+ZjHtBvNBaqjLoWdar0B2YGAxOwM+9tjqjC4BaO2tv598BU8z5bEwGEQQbgjqDg1U22zFOQDCqwNBoYMqH9oiGcbiB0EdPfBmU4wjvy6iBeAAtvYCPXbB/C6tarUKMwamF1EOAwBYD4ZB09fpg98hSpamKqXNNhTAsSzCAB8yMIPEKlTlkZjxQL0jU1Y8Rb4i4tRrUhrQ1G5YqBYMKYgnraR8hgjgviPLIxAydBySI10ydliBBMA9eW95N7Osp4Yo+RTp1OZgIJUkSTufvvgxeBUVACIqgbGJM7fFvfGGv6VoupSx/T/wBjOF9Htq1ExLxBKmY3p0aYHwkIA2820gbC3aAMX1cmDzM3mEDlB6W/ZBsDtfDylw8BhJwx/wCn0gdhjjNxwSwH35na5NJRa0wQ4PVqajAXcgbn2JAwbluBsVlgAfrjdUcspEBQIwvzqHVpkQd46Yn+WqOdK4iV4emWmYp8GpyLA+uJU8IUmgQwYX1Dcz3GwA+XzxrKGVprdmGL3y41Svz9RhJ9J1QekmMelRONMy1HwtTLRpMAyRJAPv8AlbDbLqTygBVWLxFuw9MHZmqyxFyT9MA1soWN3sex2/nhZ4mpWH+w47d4SUUBuBacvw6lqJ0KD3An6HANfhVN4Oo22jb74ZpQIXaegwlz+XqaoUn16/lthlFmZrB49QowIvpeG6iqDrUxsCrR84qX6YsqZJ+YskyNk2X2WJNpEScMm4iqsASL9/67Y6q8VpjmLrE9xjorxNU2Jz9+6cdiQNImN4hUUqFAO0kkYF4egeqABY7j0i+HnHlSq36sz1BHtt9vvingGWFFiaqsbfsRPSLkWG/9bdpeIQU73z4nP5bFhjEX8X4ehhiNuUCTsMJ6+XaortTTkpgaiBYSdsaPiiFwQoi5I+e2GHD8/lqFAUypRQs1ZBIcxzHruRae4GM9Oudzk32jmpA42ExfA88aFdKgJEG8djY/a/yxqfEmcy9NDToiWYyZSnpUEAjSQCC1xc3GFOX4QtViQOU2A1DWJv8AD19r4qzlFWE09R0/FuQJNr7DtHpjX0s4J+/F4pAwUrLeDeIXy76lABgjUoAYSP7wKkTEgj2IwwzXiytW0mpV1MhBXVYLG0Db5C2OOG5Ckik1PLYg8081is8oJUEzpXcbmO+B+GeHTXrMutVppBdxdYP7kxqnp3idsbU4kqMGZqnDqZMqpqtAuReSZPzPbB/EKtOhIBBc79t+n5fLD3OJk6aaKVIaR1JMn1Jn74zWaoCoZgAdywxnqVTUN2jaVEU8jeJXz0sSL+m2KSxabAe2LszTVSVQz3P8sW5TITd+VPufbFghRcSzdjaLxb5Y9pk3OHy5EOrNpCiIUD/ffFBylNKFzNQ3MbAdvt98EtUGLamQYlc+uO6FIssjcYKyuXDGYtgh6aqSB7/fBFs2lBO8a5XPVKQRkCkVBpbXaCtj1sYI+mDeI5kF0dKlKVgF3IIC6eYKBfeQLSZ6TjNPm+XyyNQ1FgN4PpgdEQam0m4hfQ/wGFNTQkkrk/1+kJar4S+J9C4b4io6QzMFJGxO3f5YZNxlCDMR0Ia31jHyUV7ADcHf0xpOH59WRVBkyB7/ANfwxy39FUr3JM6iccxGBNdR8QoZIK233nfsfzwVR4/SFw4v+8cfOHqitUllgNAIUmJHKfeSCfmcO0pjGOv6OpLi5jBxxZfZE2FHjDOpKnY3K9ccrxWkQIqrbqeW/qTjMJVP7JK+2KqlJSTN/wCOEj0el/4kPHWGFjytxfQbm0xPrvft74cZPii+Sap2+0d/XrjDvlGCnSdSzPlsxA/ykXQ9O3TA2Y4o5psELrTBhljXoHTVsRJkWsd8b6noelWQGkc97+PdFH0iTfWuO1pr6vEhUMq9m9QMKs94lpUKg1Mz+ijV79YwpyHhyvWX9SVswDFjA+EGIiTEg7YT5jhnmVqqeb5hp2LrYGLGN+s+8YH/AB9KmxVjgbwz6QcoAi5M2uY8bUHTUhIZRYG3zjYYz+Q8cVF16mXmaRqBJj5EffGfrZZKanq3cm/ywHmco6OyupVhuDuOv5Y00OA4cAi1x75jqcXWBBvNfwqujLLWne2C9VGYHXGXy9BnMAEH1Pr6YfUcsKS7yRueuMtekEbfPiaKTahiMKucp0xYYHTMM/oMJmzOpt+uNJSyZp0wW3Ybdv8AfCHTlj3mEGuYNVq9BhdnsoKmnUeUHmE/1fBtSmcLGqln0hvmOmGULhtQMKogIsYK9EhddOvoKGAuuGJDRy/tAi5vjjK1eQXO5m/Xue+JxKkqVLMzNGpy1zJ2g7m3fFNVwANNgYn1icdxLMoO8wC6MbzRJlwUA+ewMfIgj7YJPifygVqIWWBsRBKztblBn4bx0mbC8IqyIxXxrKa6bQbggzgbA2vLc2vOTmzVeTcQWZUuQAJMDYxtvuDgEZgzDbQDOxEiYj54GoOggGWO8LHNtA/u3mb9cM34Y7MWZhqNyAsgegnoNsBVqLTHUZEVn2EGy+TT4iw36/8AOGVDhhqSVlwOoFvtOOstwapY+YIF4NMfzxdTNanyjyirbjRpP1G3yxjfiCfZMcqAbiV1OHVAO/sR9hvhFm8uTIvIO2NRk8yKchqZ5hAhjUC+oDXj2xP0ZXpmqalMkdUuD6sJkGMSlxJX2x8RKemG9mY0Sm4/niNW2O84Z8YyXN00mIMzN7nAFZVkEC1/ztjp03FQahMjLpxOKGXOtR3NsHcefUwVdthEC89fXrjmhXRQkyzn4RtAA3PzjA3nQRqM9ffEIuQfEgNgROXyyTAJtM+oA/iYwz8J5XTqc9VAFuvWPywC9P8AV6v72ne5JFoHaxn3GHeQo+WoU9MI4h9NO3mGq5vBPIOp2UWV2kCx3BH5nDJ2wJTVWJbVuzMF7glRP2x7XzKjrjJWBNo4bSupntLgd8GsxIJ+uMrneJRUUxscPOGcbVgdUAnbFvSYKCBFa1uRLc7niqG5UiLj3x66BqbBdJD32BYeqtuoMgYScbz2o6V2JjHVfj3limqRb4rWAGyz1jc+y46HCqVUsYlyL2jvinHWpU/0KkpVngO5JDMXggAztBVZM2HbDB/Df6HllQtqdyzMQIAOlRA6kDue/TGwzfBsvNKq9NS9M8jX1DqJ21dxMxM4xP4kcZDOtJGkqCGAixPT3A37WxhLc/oXHczVp5XW2ewnHgngKVq71qkkUSNK9CxBMnvFrdz6Y1PGvCdHNOGqSGW0qYJHSfa/1wD+HmUZcmS2oGo7NJsbQo/7caKk5Ehte9iNJkeskf0cIquwfB2xHU0BTI3zMXxXw4mWYVUqahUJ5I+GwJ5gb3xnOKcQ3UY1HjzP81IAH9rt6fSRfGMz0MJ64JF1uGaRulbLOclmIYHGlocVaoZaTOEeRyffDimgAwriCpMOmthmUcWzpIgGB1wFw618X5ijqmOgw0HDqFFBILu20m3qYH5YtbBNIhgXMzvEeIK6wBN51EdB2PUfywv8+UK9ehwTnCXqQO8AdPljypktPwmTIX+Zx2KahFCic12LteMOCZ1V5SZJ3+uDM1n3RdSQFZjTJImdSGY/n3xnKOWbzYF4eLe+Nz4jyiLlAoECno0jtDAb/M/XCK9QU2UeTGJ1qYg4MoNQBlExvHUf8Y01NQN8IMgIrAGw1W9ZHfD5hjl8ef8AYPym3hgNBBlwqxGPRRW5NzhfXzEX7Yty+ckerYzqOm8JxYwlVXAWf4cU1VKTaHNjGzf4hscXO8RjzM5gGm07gYdSaxxEVFK5gdTiYrJ5VSmikbqos56FJsGG0YRpw5CWWoXpsgJZWXbtBAv9BgrgbmpXUlQ+iW0m3WN+m+KfEHFXp12NOVDJ8JYtY7gk3IMbY6FIaGKJ+cyuSVDNEnEKw84AXiFMbGO2O0Nz7W+owvy7EvPvOGeXpzfHRmZTOszX0gT64vyufepCg3Np6AdT6QOuHPBuLU6UA6unxAMg7nuJ/hh3kOA0zWKVKVzUPMJDEECFJESurvfGKtUCmzCa6dMsLgzNcWzXlqFACxyiNyo2v1B3+mFC8QJO2piYUb39upx9O4l4KyxioKOoqAWDVHIN7iC0X9OoxlPGfh9Mq1BqQ0ORqt0K6D2EQT64GnURzp7yVUdRqmTzWXqlrqVPZhB+hxxTyjk3OnG045nfPWlWK6S6Gdtw0H7g4yearacOSoWxa0S1MLm8ErtvfA8Wx9C8Nfhg2ayNSsxK1mhqA/ZIEzrt+107RPXGErZdkJVgQQSCDYgjocOSoDcA7RTKRkz6lxr8TKT0KaZYO1d1UadMhXKiY6uwaQB7e2D/AAf4FegP0iupOYYFub9iZP8AqN5PuB1lH+DOSydWu4qpOZpxUotqIECzQswWBIN5sfTH2fyVQG8KCT6XP5X2xz6xFPoTHn78TXTJY6m+EQ06fmFQ7kMZ3Uk+l+s4zmezABAVXYCQSwBvJnSYuI0n0kjG/XOUkps5OmmoLFyTpgCSST89sfK/Fv4sk1FGR0qonWz01OsmIIBuBvc7zhKUC5sI08QE3mG4lnnzLvUUAIl42sTA+ZmScACpOJiY3sBe3iIVjYHzH+QFhg3Mm+JiY4z+3OiNoBma4AjrY/cY4zvEDqHtAx7iY6dBRoHxmN3OYClPn1dhisA/F7j8sTExsESNxDvDtGahJGxn5/0caDjwLZepPYf9wx5iY4/FMfWVHvE2Uxaj84AlXWwWByMt+tlwydseYmF8Z7QjeH2irir8hx7wEjQW6zH2n+OPcTF2/wBJkdiKgj05XUmEfFqugGd4jExMZ+Fy9jKqnEq8IZZvjUgM7QPYW+UmfoMZzjec86tUK/CLCd9KiJv3AJ+eJiY7VEDmufy/f+Jzah6VE+ifhH4Wyj02zTDzqqNp01F5aZi5AmHJkQTO+wOMxxTI6s3Wp01A/WuFUWAGswBeAAMTEwaMeYwJkKgIDaaThXgU0lSrmLk6WWmII5vh1GYPQxt3nbGxy/CiHWoxYM1wOUm3L7D74mJjn1WLsbzbT6QLRlxJ1o0wWSTp1agAG3uGEwe9jjJ8Sy1PjA8qiUSrRvJQra8qSNwT26jExMWnT1DcSm6lsYi8T+HTkqFCizB2/WsWAgXZLbk2v9cJfBHBUzXEqNOooemAzsp2OlTANxPNpx5iY0oxIJ75mZwBYT761DSOVekQAFAHsMfNvxR8A+YjZ2kADpmqneNnB6mInviYmM9MlXFob5XM+X8B4tUymYp10+KkwMfvDZlPupI+eP0nleICtRRx8NVQ69BpImCN9t8TExp4oCwMXQObSnO5ZKlN6bANSdChSIEEbADbv/vjAcP/AAUplqhasxSRoAEMB11nY9BIjb1jExMZUqMnsmPdFOS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6" name="AutoShape 4" descr="data:image/jpeg;base64,/9j/4AAQSkZJRgABAQAAAQABAAD/2wCEAAkGBhISERUUExQWFRUWGSAaGBgXGB8YGBseHRgcHx0dGBgfHSYfFxwjHBwXHy8gJCcpLC0sGh4xNTAqNSYrLCkBCQoKDgwOGg8PGi0kHyUsLCovLCwqLSosLCwqLCwsLCwsLCksLSwpLCwsKikpLCwsLCwsLCwsLCwsLCwsLCwsLP/AABEIAMcA/QMBIgACEQEDEQH/xAAcAAACAwEBAQEAAAAAAAAAAAAEBQADBgIBBwj/xABFEAACAQIEBAQEAgcHAgQHAAABAhEDIQAEEjEFIkFRBhNhcTKBkaEHsRQjQlLB0fAWYnKCkuHxFbJDwtPiFyQzNFNj0v/EABoBAAIDAQEAAAAAAAAAAAAAAAIDAAEEBQb/xAAzEQACAQMCBQAIBgIDAAAAAAABAgADESESMQQTIkFRBRQyYYGRofBScbHB0fEVI0Ji4f/aAAwDAQACEQMRAD8A+yRiRgSjxeg5hatMnsHWfpOC8NvM0kYkY9jHmJKkjEjExMSSSMSMTExJJIxIxMTEkkjEjExMSSSMSMTExJJIxIxMTEkkjEjExMSSSMSMTExJJIxIxMTEkkjEjExMSSSMSMTExJJIxIxMTEkkjEjExMSSSMSMTExJJ8KqZOpHxk+mO6CkbM0+5P8ACMUhXUiyt/m3+txil+LaSQ1GsI6imzL8iu/2GOAATtPQYG8bUOIV0NqjAejMOvof4YZ0fE+aXau8epDf904yn9p8sCAzuhOwZHBvt0OL24hTNhrnuUZfuyjB/wCxfMA8tt7TYjxxmhs4b/Ei/wAIwRS/ECvaVpkdeUg/9+MSjyNQaB19+xnAI8S0ZI8yY9Y29t/lglq1TsTBalSG4E+n/wDxGggeTqnchtMfKDP1wZT/ABCodadQf6T/AOYY+R/2npyF1CbHfedumK/7WUC2gPHSSYW3r/PDVrVx7/hFNQoH3T7dR8ZZRgD5mmejK0j3IBH3w0y+fpVLpURv8LA/kcfBavFeaPMUySIUhoI6G2DqObUqGBkd4Hz2NsMHFuNxFnhEOxn3PEx8g4d4qameSvUUdrke2k2w9yv4j1gSGph47go31Er9hhy8Wp3BES3CMNiDPoWJjDVPxRVTegRaf/qDv1GmceL+KSFWIpDl/wD2H/0zGGesU/P0MX6vU8fUTdYmPnKfiyxJiggHSat/nYW9sHZf8Q6jAHyaZB/dqT/D+GKPE0x3kHDVD2m4xMY1fxBIB1UR8n/9pxYPH9v/ALdv9Y//AJxXrdLzC9Uq+JrsTGaoeNlb/wAJvbUJ+4GOf7fUdjTqD3j+eL9apeYPqtX8M0+JhBS8b5Y7ll9wP54Lo+JaD/CSfYf74L1il+ISvV6n4TGmJheOPUe5+h/LFf8AaWh3b/ScT1il+ISuRU/CflGmJhYPElDu3+k4sPHaP7x/0t/LF8+l+IfOTkVB/wAT8ofiYWL4nypMeaPmGH8MXDjmX/8AzU/9QGC5ieR84PLfwflDcTHNOsrCVIIPUGR9RjrBxcmJiYmJJPzfSzz6+fMUYUbK/WbyGAIHpjuvxJoJStSZv3df8Qb/AEwmy/hYkAKx8wgtG6MJMiN4/qMCZ7w8w1MkHSNTIpnSI3uQSPlOOUKaFsH6TsGowGR9Y/oZujUrB6xpl1g0wCwIIMn4rNeItjrxHx7yqiVAi1FqKepAEb6f3dwfyjGOqcOqKV1qwDaexPNtAm9gbemH/EsswdKTqSg5RNjJUFT6GAdo9cGaYDjNxBDkqfMK4T4lpOwphaqyZHPqv1uFnbafXbqdxPhKSPNeo8Sy6qkgAmdpBUxAv2xk63DqqXFMqwfSCpBhuzDv6i2CqXm0qpBoVNbwhV33aJuCLyL9sRqQ3QyhUvhhGuX4HRq2AqRuSwSLbQVGw/xYNo+D6WYceU6gJeylZ/ukRa9/yxla65pSzBTSAJU6IUStzIBv79fXHgbOBA5FTQwJBbYgXN/6PbEKOchpA6AWKzXcW8H06ChiF5iQdI2/mN+nTFFCplmIHlKTZeVVO2xKiSfnG+MmeEVxBWmwlC+4HKNyL/bfHFXhtVV1PTaGWVbpAiSD6C0YvlE7tK5gGyzdZXyKDQV1KZlleRubQSQtz0GPM5nstUqgCuKajfU2mIPQWnoQfzxhDwWsP/DPwa+nwzE7+m2+OE4bVIchGIQwxAkAzFyPXF8kb6jIah/DN+2Z4YWIOblv3ihgn/EQB98dU/DVOtFShmKVWJHxaWEgGCDY9OvTGCpcGrMGIQ8raTtv2mfT29cef9IrXPltytoJiwYmAJ2367YnKts/6Sa77rNZX8OV9RBUk+nMD8xOG/B/NRAKkQTAtBHv/v6Yx9HOZs0gEFQam0BkfSSf3bEWt7euPMnV4kTFNq5Oxhib33k22b6YFkZhYkS1ZVNwDNLxrLMHLU3dXYC4O39WtgSm+aYctZ1jubHtvv8ALC7L5vibi2p56sEJt21X/r1xzQzvEPM06PMYrq0FEMre/LEdes4mk2tiTUL3zHlCtnxCh77303uJI1SYkjBdHxDXQD9IpmJjULT/AJTY7T8XyGL+GjXTSqE8stPKTcREiCfVenUYpznD2cg06wVviKl5WInYG3++EXUnSyiOsQLgmGVeP5XSGFT3UghpvaLgfWLi+A6/iZVJK01Cj9om/wDCPqcIeN5XOMNDUaZYW1rBJAm9/f6/ZauXq0b1qJbmCwSIJNwIU379sMWghGf1gGs42/SbSj4grOQQmlG2M3sb9Y6HHOe8S1lI8qCeoZpn2jp9cK8pUzNVnVqK0kC6NNQkKAQNli/S+1xgY8DzFGTTSkTPNpdRN7CGIIt2tc4rlLft+UnMb3zQ5L8QKjEIdGoi8mB/lkD6Tgiv460NDoTb4hET7T/E4wX6FWZvLegfMLRLDTBtb772BnFWZ4ZXp83lppB2Fxa5BUm/0wfq9MmCKzgTZZz8UWW2hCIi9/tvGBsr47zGYMU6CEjfYLHpIEH3J+eM6aWZWkKhFNVKyBoCyAYJ5VA+pnAOb4dXPxUgIXzLADlJ3N79bb+mDFCkO0HnVPM2GZ8WZgEg0KYi5PLa/pYnewP0wK34q55QNDHQNuZx9g8L7YyVXhVZVDNTcKRqBIgESBPrcj1x23BK43pmyhumxMA7/bfBrTRYDOzTUD8Xc+BZ4/zOf/Njul+MXEwI8wfME/ctOMhT4XWZSy02KqdJIEgGYgn3wVk/DuYqAlaciY+JRcb7kYOyCDkzVNTRQTdWgQgbWx2JIIkEaYBVjvOL61CmaYdnrmp8MEQGAWwkw1wYBhtgfXHfHcw4aoj+WpZ55GClNJRYZUJhYEQxN2n1wvy1BqdRwVqODJ0xIMGdPXULXFxY2xlcDcYmoKwHVL6+S0nSSBBmAQ8HVBAYgbSQe2k74NqcKLUk8tMywIBJ5SuojTOoQB697G2LuK5uhURA1AU2ZR+sUw4MmWFOYYAm4PNBBtbAPD+NEaqaVnQyCbaAsCDcSYFyPa4vZepiL+Pv3y8CVZ4Uwq+XrBsWlg8mOgAGm5sdjPvgypUdadMV6TqiuQsroJ1D4lqAc1+k9BvhQvEVJLEOTr1W5elxcGJJPtA36H1M07IoLEFQIR21AxcE/s2Ok2He+82xGAZQHiW8PRGp1YqU1kXD80j0OltNwfYdRj1KyeTpY1AygqdBQiDBMgXN7XMTBvtjylwmuIYujL+7qXmAIBZR+1zTNotOKqbpl31KWDSLkA7fvHbb0G3bAMfrtDCzpUpcwAdmp3QqdwC13S89Oon8/X4hpdwo8pXXmWCdIn91pI77xe2LM94uQgg0xVeNyCrA3Ak2m/5jFVB6+ZC1RVZl1NTWm4JYIFXW2pRCBVKyZAxAxtdsCCbXsJa2Vijy1FYhtQWeckbjmmbdAfadsBOnl1VLB6YJkqZRhJBFyLEW5vXrijhrVWckLqRjygkCAvXoLQATt9Bh9xHipq0lBppOkFnpnSwaIkkALElQQdxsZGC1FTpObyEXzAM5kU1qUfzRUElQ8RqM3Y6QN9/kek0pClNDOWmToksvUKbRqiRImZwX4er1RIUpUOh5LDV8KzOpoW1+vrB2IObJqFUJXUiFZR9QaFWCIhZESSP3vTDABpIPb9JQVibjb94VmeH0tQWm1RpXUwqEU1UaSS2oTYSRBA6b9KqeWBqLrZt9J0aQ1mA3NjuREGdJx7wSp5ZXXSeoFbS2pZAB3MGwJ0x0Prvgjitai1QstLySDfy4qBrmQVJgOJkEcpGAuQdIMuw3M7znDYcMyZgUxF2IXlnTAa+o3tA2AtYnAFRNVUeSHa3KghzYbaoAbcWjr6HBVXiVU0tGurCroKFSCZ6BAN76pNxpmbxgZi1Igw4I0iQygSsGdj3iCeg9sRSQCDKObGE8UzfM3nIy1GVTB/VQNirLAvaA0GYXHWYojyKZFSm0H4RAcdGOrTBuCYLC3QxiuajvLCoRqg6uYgEyQCZN4HUSfngnMZwKWUnyz0ipJaXHKx2BvNt16HAA5ssIiwuZXna9KpENUBI1QShUtpmLQALQe/L2x5SWmOdaTPIIeSXpgy0fDBS8ftHaPfjOoKBRabqSIghT8NjYMAdybiJg9sXU87XVanlpqAOotAgCOWZBgyJ39sCpLDo/iWQAOqcZRWq0zTZwiLLKCZJsOoGoXjfFVUhoNRoAEaiYkLACgLLKSTIYjp2wFRrtDu7O6leX4tCsWHxBRERe8X72wyytd28umWQzSaCBBIJ12K87NAAGxi3SS9Fser6eYtjcdMryyI9JhVaumkSuleswZkgTN7EbjFdTJRswAe06tUi8MVKgrMM0dQOkYFThlenWSVq7gWBERe87QBvI2w+yvEsv5Bp1KCAmVvKcu0al69b/ADnAnpyp+UsdXaB5Lh+ui2kZhmNm0hWXTAJBA2v3Jgj3xRVy6IhUiotUyOZwQAYIBSJ6wbyOoxcjPQfTSeqSysF0oNiREkdQTBsOw3tNLZhqjMCrQE0lgHsLkAkkiZMmTIA7nFrcdXaQgnE4ybVRQeab+Uy6i5p2MEnTrg+WYMgk2Onvjvh9Sm1eVZaVuXzDrjlBgiDsA177rvGIM61KVOqxkhmJUEgAzGmbdIMD73Zimpp0yhWkzsFTSwCsByjl+IA9DAPpvgbXOBJcCV5J0QupJMtqU0WQSQwiAV1CZNoBBBGBw6LsSwImWMGSTIENta3viZjL00IdgwYDoAYtEKLCPkdjhlT8VDSBUYSOjIDFhtb5fLC9Z3UE/fuBjNIHtRK+aauTqpkyTqLGQASJIM2Y7CxnpjjNrU8suXYMZ5LqVC2EyRJM7De/rhka5LpVoUWUUnl1o86G0gpB5ZGrfYnpIGF+Z5kaqV5j8XmbkyJUEkTHYQRcxjYml/hE1HOLzzgtTVTK1XdSRB0hS0WIAn4TIAtFhg7KnKJVjRVRjAVmNzMAAkExJ+W+AuGUfLJaSEUkKYPNfcRv8sOKWdWDKUyqwIYDzL9tQlj13HvjJWS5OTb3G0chAUbXgeTNEORu8uWLkmFUcpAFu+/bbvUmpqeo6WIfSNVviUaRpF7bybXwd4j49SzFKBEqsKCoEAEE7DcxF7iI6zinPcOGWqL5L1nenUBMaFVoUGQNRIN4BIPWOowdGlzLlhbH6d/rKZ2HSvc9os4jm6rEo9IgIACFkxLiet9XNbuPTHGX4EdYKkXUa11XmOkbX2+WDc7xBXg6DSdhFQBmYs2/7TEgiYmwgGBgGnmlLAFioJ9ztG+8HtO898OtpFgLRYF8tKuFs6V9dVWYISYgkzp7C7XC7kTGDMhWIeEYCZLEg7sQSV0nUoFjE7gTvbT+HvFSU2dHY6FEaSLkmbKsXMA73PrgPifEMtWMeSKFQBmpsqBVfc6XVbEmGA6g+hIws1ATp0wgltjFFZaWluXWYMFiRtA5Rsxkz7nFpyiVqvlZZaemyhdc80TLbKYMibifQ4Y8O8oUC7qj1POCr5rlV0GB8CwbyTsD9IwvrZt6LGrTVU5xIS6CSIXVHobncd4xpp0S1FnU5v3iHqaagVhvC6PD8wgYDQ6Ui0lC2gM45lUgaTAMQNpN+mAKiNAqIEMSQxJYm0G8ww3t6nHD1GpK9OrSqMj1CdTKQoALfCSBq1GL2HKNztQ3EKeo62cLAUBBJCx1WbXj0jr3SdQA0/3HqwyDGGS4+9WaT01qNcwIXa8g97/849pJXYUqWiqhpkvrKaEJ1DSWaNRI7z2HScL6bqtWlXUrTebBRC2iNQk9CD7x3xosv4mYVlmszEmSWbSkQSTINgADgSdBwO0perLQLK5pvPpqxFFqhhiAV1EiJCmLsQACe9zbA3E8lWplT+vQuJplidTL3AmRcXBxteKeOKatAU1NM6pTXptBhjsINx1BxkeNcWEUquXqfqzKhSNZpABQVSZlWkMJBO46XXTctlVyZbf9tp1R43mKtENWpqTJCVI0uSIu4A5wbid5gj1szGbosqoyqtlk+WASw3OsmRJ6TsBthVVcESGIVoYyIMkGwgdQN/zxRSqmSKRI1DSfmbbzIOx/y4cgZCWGD7pVlZbHaEZvhbU1UU+a5AAHNzHYAG82t19YGJW/SEptrpsUqkTqOkco2UbzAj5G2CeC0FpV6Lh5ZTrOkyLG37NtjE4u4l5lVmaKulqhZWeqPKvsTfTIOraDHTF0z1Z/iORFa4JsP4l/A+IaKL0QWKfGqqW02cnUV0QRcCNQEre2F9BiphASRbVMH2G9/TAtFVpLVurgkaGXcgagYJWQC0NuNuu4qr5tmQMDA/dFo9owvlqHYr3iC1hp8RrT8QNTClS1SVDcwiDbaPiAmL3kY94rkmQCqymkXksIYHSRvzAE/telhvqOETcSkBAAGLBiY6i3xbKOu4ww4vxelmGXU7MVQSQSKbvzSQrA9dPMdM3EAXDEpAXMAMZbw3iNOnTq6CwDoELHV31Ewp7gWHbbFLVId2VwpUTqBJPN0BJJk23M2wurkIEmIMyOovP8d/T6sqkkMiBQi3MdS03/AMX2gdLYhAAOfvaPV2tpEpyPA62YkpzG7MTp0BZ+JjE/Wcd+e1LQvmUnRAYCamYE7nmAInaRaOk3JGToH4RHsf5YIejTkiVLLvpIMH1+/wBMJNYKbdvdIKDEXvFGR0BuUEnqfzM3iThoc0pYgLIWBJIMmL+0YDrZygFLTBg32+XvhUeK1KaroMBpMBtN56iCLiL/AMsFy+b2PxlczlC2PhPo/CfELKuWRaoor5TK58jWuoQRc7knUNxv1xk/E6afLgHTpAlhDldRlmXcAs0A9oxQuZdaq+Xq0gSR5jUwR2JUhv8Anphl/Z2vUGr9Haj5ygqsFpWQZOtjNo5Se073VTo2qipn6fXvtD3BQRqMo2Yo01y/kUf1ZfnLByVYiy3NSSjGbjYACYxmEzqEnzZ2AOw1RMTtcGb7wdjEY6zmRrZao+pmNVlghwRUCi4Kna2kbG0QMA1suHaTpZCT1mb7nG0pfeIYMvaPXrUswrKUIVUGmDJmO8fKDa+Ga8a1U6CCpWU0lIYUiqzJ21QZxlsxNGgpA06pAt0tcdIA/PFycVZaVuQx/eB977/KcZypG3mNRrZm04P4WyVeD5dQFei1r7ztE9fbHmZ8B5fS/lVZqCdKuIMkzDvPWwBgDvMzhH4U447BUpIzVKhbU6gtoIawYSAF0Q09yR0tzxHM12LtTqM9RGKlYsRFwYuNzE9j0nCHarrIv85MN1QOnxMpmHAoihUSxA5SpDQTqkAyPyF7YLbhZKlkIc69SolQVEUR21EzPpFzczjnwtnEr5jzMynnuV5VYwCQsU1mbCwFrz74ZeMfEdOmUR6JFRRZFXyFAuAHYgswgkgASZmRjWEBPviGJEzmb4hVULpAOqBp0BulgQRBNzcz02xo/B2bD1KpKhtKci1CgVWLQWhFAU9JgkdDjD089zqWgCYAUQAJEmTJP1+dsOqNYCqxVV0hYgCBfYWjtMz1xbqQhUWzDWxIJm0zOZr5rLUXanl6dMtLMjEVG0llK6IgyQepGMFm+Hs9csqhI1NJGyzZQSLmDYe2DBxHQNKOqgbLJ0ie1icFDiNRdJqyoYSGnUDO0iJX74w0aJoMWG3Yf3e5mg2ZdJiv/o1JTpLHzEWXkiA53WOy7WGLzSypamVaozWD7ELIIMgxI2+RN747ztei5kfF/PqO4whzPCWd7CB3k2+kY1jrN2NohhpFgJpauYDikKOkEEUwq0+QjUJYnXAZjF2+2AczlxSqFS6qyPqlQVAdB0AJHQW3tvgWjVq0iGSzfvSQfsb/ADwNmXZ31sIbvJb7kk4JKRvgxZfyJ2tTXULTb1MCNgB8sFNwFvLNQ1KdOdlexgg3APxA9MLKraRI3nF2WpBwSrTU3Ibdv8LdT6YN6b36TYSuavcRuucRMuEAAIJlmYXNgCCLGRPWPrgPhXDmqlgrU1k3lNTaRuVMHT7HSPXFGcXTlyTMyIN4mZMnrC+8Y1vhPjzDLVadIhGpo1SIgOAAILA6rbwLGTPfC6I0g2zk5jWJGfdM/wAUybJpRDYexJnqxBIx3mUUUYJIewEC3rPX/j6E5LItWrTmDACggJCJJuthcwJMm87zhhxHhcIWVgStzqHe1ogfKMKqV1WoElBLoWM64h4cyOT8oVKzPqEtyqSpgGYNtNzAN7YzfEFoF6nkkGmACGI0luulgDuYO2NJneIV6/kmlTQmnDkKy6xy6SCNQJnqD7YBThL1Kh84LRWCSFKa50kgCmCWMmBJEX6RjTSe46jn77TaqoKZBtj5n4zO1GaufhsBsBtJ7db9cPqtA1UZqSxTARJY6Y0LC326WE3x3wnhaUzU1kuHieUSIMgAxYzvHbGoy3FQUFJVYquwB2vNo2v2xnqlQ22BtaZQrG5EwGUzOkm0t/UYvyq0yCar+WzNzCLgEFgY2YSZie1r41lThWXqH4IM9bifU7/PGb414V0GJ5ZsrXX05hcdO/tgVqI7W2Mt9SqLjE8d/NmippvTTaqAZkCYO4bUDtMiLxhVkeD0S7hywiIE6Y+KRfeLfXDHh2WNNgFaYJMaSjCDs17X9+840FDPskwlJZuYppc+p0nDtYQEAxXLLkE7TF8MzqrVgmxJB/hvjf8AinMmtToRXspWQkAgaBcG8kdox8+4fRVqlPazTf0j+J+2HuazuggKNXQT0Ht3JviVB1C3aGjlRfv2heVo0VOqq9So2yloBj6nF68Gy0WQiesg/X/nCfM1WAU1VUaiBLKLSR1Itvi7O5qlSqf/AC802BIYMbHT+8Ii8SIwpi52J/aUzlj1Zmg4nwqn5dMKAApAOqSWHSCPyMST9M/R4vQoeaDSDFtrDlPzEx7XxSPEtWLizWKjYdiOmK+PIj0qLp8bhvMJNtSsRPzEH+rSnTbZ5WvGIc3ieiyhkUU2BCyCVkftEhf2egn1xbk+FjOZgaFdKelhrFR2QnrAkFGJsdgRNjjEUahBI6bYe8NyFYsf1jIGSbCx2sRsAO/SMPNDNk3gB8XM5yHC2erURXUKhJLuSiAAi7mOXcb4d8Y8WJUzgFOpNDQlKo7UwQwUczqjLK7wOvsDhW3h2q6Q1ZLvOgamvtreBFhAm5gW7YXV+B1UI1CQTupnr8onsYONh4eoBdhEishODtGy5OnmFVZAC0weVbrqLcrMVGpu5EgREmMe1lZiVsoWFJmAAoAA9TH54o4ZmadNqsqqyQAQzaYDGRDTzXXc2g/MBuJ6mOqApM22+Ub4waHFU+Bt+81qylQYbUSnpKzEjfcg+4gY5cuYkkEQGkiJCxYeoA+2AapG6sD7Xwfk6+pYJuO536T7+uDYWW8oHU1p3So6drYOSpOBmqov94/bDDIV0PbGapUNr2mmnTF7T1KcibHuOuOMxw1WWRvjzjXiBabMopB/L0liWidQtpjt644ObUIGbUobYHefTv7jGcCphhiNblC6k3Iid8tB0nALU9DkT6j5YafotZyCqMRM7dPXCjieTdSLNI/L3nHSpMb5M5rgacCE0sxUqkg83ljUfUAdupH3wVUr5mnQ0JSanTdQHbRzVBazNEhCQCFFtpJthZwTiHlN5swyXkb4+vZnieVq8O88OvmsFaGJZgykAfE3T+OFcVxHq5XpuCfMGivMut8z5vmuNMKMkJIGlTPPbr3vN+/0xbn/ABctSgAqFX2JExHoepw3zOVC5VcyFUEvBUjlINJHnuDJb6jscIOL5hWKlFAK7iJFxY+q7/OMZlNOu4OnYnvtaaXV0XeVZniHmKoC1Q5doGrl0W0hRuDq1k/1GhinSF10WEiSSTEwzMSRGE/CKut9bkDTeY2sI0jphkcs1XmhhTHUCdzvBI/PG1jjTtBAO+87HFFaQElY7/mRH2xbwzhlCsHYnylUhQQWLFmmFBmOh+mPaaqsDlgjd1Cn6qxOF1KloatRZy1NyKitB3UQCBvYEgiexwjsdOIbXFrxiONtl2ZG/WottRkOPmLx77Y7qeKdSlXHI45Sb36CR1F8J6OWYsw/WeWSJ6k2m/yIOGWe4HQVNyhNxra59lCn7xgSlMkX390gdhttF5zLBmaSCTeIk77An0G2AM6K2skK9+sb/wAsOa9TyApAJvqUsI2mR/D/AJwPnvGhqMSWFMybdNh1IJJ369sNW+q4EWxsLXky+Qp00KvSDViymnU1tyCTMoLG8XM7RGLaj06ZNyz9TAI+UzGKON8UZjZiSx1uSdJLECbG+mdsUZNTUW/xE7n+Z3nEGogFoF1BxLGzC1B5ZVQGO8fDff0jF9LJiouuoYVLSACJgASR+90ncAd8Jc0kGMeZjioAHxzEMRebiJG1oAH+2GNTwNMDVnM1meroFVEqeZa8KTb0UEQfcfPAHHuGolIaWN21C0Rq+KR0EgfU9sLMpmC5V9T2iCJBUEn4rbWYR3+7HiRaqVQMWPQkWM78omW6ThQBpkAfGFbVtL/AXh6jWzYD8yi5U7H3+ePoHiDh+ToAVFpIoDgOgbQrDvEGDMC0b39cR4ByzU82ymzbaSNrE277ffD3xfwovQep5utlJ5YhQNrAi7TgxxDpWGk4xDNEMhBEYZPxZw96Y15fQzSOTUNrSpLAg7es4w/F6wGZqCi76GBgzLXQkXUwTMA9sE5LwzSr5YVFeotXqrBXpk3grzKyCIBsT74qTg3kOWLBtN7ADfe07xIAm89MenYGoMLYb73+U4ZNoLxhPLc6YCuASq7C02BmQf49cKzWdnIAFhMWiPQn3FvXrg0UkaNTlOhkFo/j8sBcFo+dnKSKwXU4XVEgCIJg72k+/bHJ4wI12tNvCMwa18TmpTGrS6mm52MaT/IjFzaNKiIYdfffFviHK6apUuH0NAYbG/QTYHeJ69cBedOOeouAROgTYkGXJVv/AF97YaUM0qrJAMYSNYwvzxfSJjTO/Tr8z0wNVNQjqLaDmXtUNeqWCkluWFEg6RP2Xf5YYUuGmo5FPU7KAAY62kwfhF4A9DtOFWUpNSh6bhmapGnoIgTPrJHspwTnPFrecapJDmAQLCygGV9St79Tiip2SJ1B2JaHZeq2RXnpNrM20iGiJ5g1txaJuLYG4nxOjmlD0NQcCSmlmn2N4MYHz3ih8wUCKRUJ+I/CY2MEGCO4v0w34TSakG5parPMBCjuUJF2nrt+eKKjDN7UhYrcLtMjxbhtyyAmBqYAGItJmLbj6jH1HJeCMkuVpPWZxU8sM6iqdN4sbWEdj7YwnFUenrWQqudLjWA1jN5AMzeDvbfDThvEKX6IBVzLEqINNIYwrQIBMERBHvscL4+lWqIoptbOfMXwrKHN4bx1vOAFJC9NVAHlgwAHKKD0W9h3kbk4znB6tNs0wql0Qo6wtmMIQqm25IE9yMNs34rpCk1HKK41mWarE/AV+FTpuGJ2N8Afo5RqVUowZSvNqEs8yJDbmIvIkCb4qhRFGnoO5mqrU1207Ay2jw5aNOm7P8Z1aSLgAkX9LSME5viLuToPKLcuFvFcwXqE6jItcExHaJHzxOFEQZIv1J2Ht3w8i41GKDi9hOKuZPU/XBOVrrUXy9MlTqmbsbSgjus/QdsV8QoqPhOr2vhbULLdeVpkbi/v9sOGlhFMSNpq6XiRRoNFpkksKguCIETPMsRB3tGK8/x01aulnCL0ZRqWe4DDlPqIxjv+o1bDywfWYN9+u/2w/wCH5V25lplh1lROwbkMmd4JEbYQUROoxqEt0iaTjWcBy48wq94FuY26RsfXbHz7NUNLXgz2AP541GZroQEQKA0agOadu539h88Lj4fJLEgqCbAsB/XTF0itMdZ3lNTZ8ILwWrnNRPLbYdLdsNspkVdQFUlj0UGPW/U+2AUyZZpYW7C2G9HNtSkgQwsOwHYDEqHACwAD3iDPtBZRIvjjK07XHT88F5rOMzl2iW7WGBHrbx1vjQuQIkxhwdNQK6STMCCVMXnYie8dpw2PDqdKi83a28DY7D5wZ9BhJleLrl3TlMwGJncEHFvibxOlZQKdgfi6e84xV+aaqqgx3MchTSb7xlk6z0moupPmGQWJsQTa0/I2Bud+hnGHzj0z5S1X1AszKsKO4nY/njOcN4o1eqVQQEp6liAZVlLN6SJHyXB1bxEquCtV6umCFaaYFrwsEWPU/XBGm2oG2Zr5ilTbaVZPOOiCkxemRaNJ1Xv6GL/lgij5jCURjpuTpdjIgiwEzbBA/EdjbyCx2H65gfaFUY4zPiLijanpHMU6ZOmAXADD9ktIOrex5sddeM4qoop6fl/U5D8LRBvqjPjWQy9DLUg6Iaxpiq0uDqL6gUc61KgC4i8xYgXx/wD0tkcPSdTB1IdYDCDaZCyw2MWkWx5VNR2L1iSxP7Q6k3LdTfqb4ZpxEClCwzXCgCdraiu3ST0J98YK5qpk5ubTTS5ZwhAtKPEVNEYGmGKkCSZN9MEz6tP2wnatgzPZYgqEMEATBgk9bLbFVPiDpImfc4tL2xmExIOZUX2g/TBGWA+Im5xUvFWO8dthjvzAxA2k9LH64oq1rWhLUzAc1m3puwQzHa9mv+ZjHtBvNBaqjLoWdar0B2YGAxOwM+9tjqjC4BaO2tv598BU8z5bEwGEQQbgjqDg1U22zFOQDCqwNBoYMqH9oiGcbiB0EdPfBmU4wjvy6iBeAAtvYCPXbB/C6tarUKMwamF1EOAwBYD4ZB09fpg98hSpamKqXNNhTAsSzCAB8yMIPEKlTlkZjxQL0jU1Y8Rb4i4tRrUhrQ1G5YqBYMKYgnraR8hgjgviPLIxAydBySI10ydliBBMA9eW95N7Osp4Yo+RTp1OZgIJUkSTufvvgxeBUVACIqgbGJM7fFvfGGv6VoupSx/T/wBjOF9Htq1ExLxBKmY3p0aYHwkIA2820gbC3aAMX1cmDzM3mEDlB6W/ZBsDtfDylw8BhJwx/wCn0gdhjjNxwSwH35na5NJRa0wQ4PVqajAXcgbn2JAwbluBsVlgAfrjdUcspEBQIwvzqHVpkQd46Yn+WqOdK4iV4emWmYp8GpyLA+uJU8IUmgQwYX1Dcz3GwA+XzxrKGVprdmGL3y41Svz9RhJ9J1QekmMelRONMy1HwtTLRpMAyRJAPv8AlbDbLqTygBVWLxFuw9MHZmqyxFyT9MA1soWN3sex2/nhZ4mpWH+w47d4SUUBuBacvw6lqJ0KD3An6HANfhVN4Oo22jb74ZpQIXaegwlz+XqaoUn16/lthlFmZrB49QowIvpeG6iqDrUxsCrR84qX6YsqZJ+YskyNk2X2WJNpEScMm4iqsASL9/67Y6q8VpjmLrE9xjorxNU2Jz9+6cdiQNImN4hUUqFAO0kkYF4egeqABY7j0i+HnHlSq36sz1BHtt9vvingGWFFiaqsbfsRPSLkWG/9bdpeIQU73z4nP5bFhjEX8X4ehhiNuUCTsMJ6+XaortTTkpgaiBYSdsaPiiFwQoi5I+e2GHD8/lqFAUypRQs1ZBIcxzHruRae4GM9Oudzk32jmpA42ExfA88aFdKgJEG8djY/a/yxqfEmcy9NDToiWYyZSnpUEAjSQCC1xc3GFOX4QtViQOU2A1DWJv8AD19r4qzlFWE09R0/FuQJNr7DtHpjX0s4J+/F4pAwUrLeDeIXy76lABgjUoAYSP7wKkTEgj2IwwzXiytW0mpV1MhBXVYLG0Db5C2OOG5Ckik1PLYg8081is8oJUEzpXcbmO+B+GeHTXrMutVppBdxdYP7kxqnp3idsbU4kqMGZqnDqZMqpqtAuReSZPzPbB/EKtOhIBBc79t+n5fLD3OJk6aaKVIaR1JMn1Jn74zWaoCoZgAdywxnqVTUN2jaVEU8jeJXz0sSL+m2KSxabAe2LszTVSVQz3P8sW5TITd+VPufbFghRcSzdjaLxb5Y9pk3OHy5EOrNpCiIUD/ffFBylNKFzNQ3MbAdvt98EtUGLamQYlc+uO6FIssjcYKyuXDGYtgh6aqSB7/fBFs2lBO8a5XPVKQRkCkVBpbXaCtj1sYI+mDeI5kF0dKlKVgF3IIC6eYKBfeQLSZ6TjNPm+XyyNQ1FgN4PpgdEQam0m4hfQ/wGFNTQkkrk/1+kJar4S+J9C4b4io6QzMFJGxO3f5YZNxlCDMR0Ia31jHyUV7ADcHf0xpOH59WRVBkyB7/ANfwxy39FUr3JM6iccxGBNdR8QoZIK233nfsfzwVR4/SFw4v+8cfOHqitUllgNAIUmJHKfeSCfmcO0pjGOv6OpLi5jBxxZfZE2FHjDOpKnY3K9ccrxWkQIqrbqeW/qTjMJVP7JK+2KqlJSTN/wCOEj0el/4kPHWGFjytxfQbm0xPrvft74cZPii+Sap2+0d/XrjDvlGCnSdSzPlsxA/ykXQ9O3TA2Y4o5psELrTBhljXoHTVsRJkWsd8b6noelWQGkc97+PdFH0iTfWuO1pr6vEhUMq9m9QMKs94lpUKg1Mz+ijV79YwpyHhyvWX9SVswDFjA+EGIiTEg7YT5jhnmVqqeb5hp2LrYGLGN+s+8YH/AB9KmxVjgbwz6QcoAi5M2uY8bUHTUhIZRYG3zjYYz+Q8cVF16mXmaRqBJj5EffGfrZZKanq3cm/ywHmco6OyupVhuDuOv5Y00OA4cAi1x75jqcXWBBvNfwqujLLWne2C9VGYHXGXy9BnMAEH1Pr6YfUcsKS7yRueuMtekEbfPiaKTahiMKucp0xYYHTMM/oMJmzOpt+uNJSyZp0wW3Ybdv8AfCHTlj3mEGuYNVq9BhdnsoKmnUeUHmE/1fBtSmcLGqln0hvmOmGULhtQMKogIsYK9EhddOvoKGAuuGJDRy/tAi5vjjK1eQXO5m/Xue+JxKkqVLMzNGpy1zJ2g7m3fFNVwANNgYn1icdxLMoO8wC6MbzRJlwUA+ewMfIgj7YJPifygVqIWWBsRBKztblBn4bx0mbC8IqyIxXxrKa6bQbggzgbA2vLc2vOTmzVeTcQWZUuQAJMDYxtvuDgEZgzDbQDOxEiYj54GoOggGWO8LHNtA/u3mb9cM34Y7MWZhqNyAsgegnoNsBVqLTHUZEVn2EGy+TT4iw36/8AOGVDhhqSVlwOoFvtOOstwapY+YIF4NMfzxdTNanyjyirbjRpP1G3yxjfiCfZMcqAbiV1OHVAO/sR9hvhFm8uTIvIO2NRk8yKchqZ5hAhjUC+oDXj2xP0ZXpmqalMkdUuD6sJkGMSlxJX2x8RKemG9mY0Sm4/niNW2O84Z8YyXN00mIMzN7nAFZVkEC1/ztjp03FQahMjLpxOKGXOtR3NsHcefUwVdthEC89fXrjmhXRQkyzn4RtAA3PzjA3nQRqM9ffEIuQfEgNgROXyyTAJtM+oA/iYwz8J5XTqc9VAFuvWPywC9P8AV6v72ne5JFoHaxn3GHeQo+WoU9MI4h9NO3mGq5vBPIOp2UWV2kCx3BH5nDJ2wJTVWJbVuzMF7glRP2x7XzKjrjJWBNo4bSupntLgd8GsxIJ+uMrneJRUUxscPOGcbVgdUAnbFvSYKCBFa1uRLc7niqG5UiLj3x66BqbBdJD32BYeqtuoMgYScbz2o6V2JjHVfj3limqRb4rWAGyz1jc+y46HCqVUsYlyL2jvinHWpU/0KkpVngO5JDMXggAztBVZM2HbDB/Df6HllQtqdyzMQIAOlRA6kDue/TGwzfBsvNKq9NS9M8jX1DqJ21dxMxM4xP4kcZDOtJGkqCGAixPT3A37WxhLc/oXHczVp5XW2ewnHgngKVq71qkkUSNK9CxBMnvFrdz6Y1PGvCdHNOGqSGW0qYJHSfa/1wD+HmUZcmS2oGo7NJsbQo/7caKk5Ehte9iNJkeskf0cIquwfB2xHU0BTI3zMXxXw4mWYVUqahUJ5I+GwJ5gb3xnOKcQ3UY1HjzP81IAH9rt6fSRfGMz0MJ64JF1uGaRulbLOclmIYHGlocVaoZaTOEeRyffDimgAwriCpMOmthmUcWzpIgGB1wFw618X5ijqmOgw0HDqFFBILu20m3qYH5YtbBNIhgXMzvEeIK6wBN51EdB2PUfywv8+UK9ehwTnCXqQO8AdPljypktPwmTIX+Zx2KahFCic12LteMOCZ1V5SZJ3+uDM1n3RdSQFZjTJImdSGY/n3xnKOWbzYF4eLe+Nz4jyiLlAoECno0jtDAb/M/XCK9QU2UeTGJ1qYg4MoNQBlExvHUf8Y01NQN8IMgIrAGw1W9ZHfD5hjl8ef8AYPym3hgNBBlwqxGPRRW5NzhfXzEX7Yty+ckerYzqOm8JxYwlVXAWf4cU1VKTaHNjGzf4hscXO8RjzM5gGm07gYdSaxxEVFK5gdTiYrJ5VSmikbqos56FJsGG0YRpw5CWWoXpsgJZWXbtBAv9BgrgbmpXUlQ+iW0m3WN+m+KfEHFXp12NOVDJ8JYtY7gk3IMbY6FIaGKJ+cyuSVDNEnEKw84AXiFMbGO2O0Nz7W+owvy7EvPvOGeXpzfHRmZTOszX0gT64vyufepCg3Np6AdT6QOuHPBuLU6UA6unxAMg7nuJ/hh3kOA0zWKVKVzUPMJDEECFJESurvfGKtUCmzCa6dMsLgzNcWzXlqFACxyiNyo2v1B3+mFC8QJO2piYUb39upx9O4l4KyxioKOoqAWDVHIN7iC0X9OoxlPGfh9Mq1BqQ0ORqt0K6D2EQT64GnURzp7yVUdRqmTzWXqlrqVPZhB+hxxTyjk3OnG045nfPWlWK6S6Gdtw0H7g4yearacOSoWxa0S1MLm8ErtvfA8Wx9C8Nfhg2ayNSsxK1mhqA/ZIEzrt+107RPXGErZdkJVgQQSCDYgjocOSoDcA7RTKRkz6lxr8TKT0KaZYO1d1UadMhXKiY6uwaQB7e2D/AAf4FegP0iupOYYFub9iZP8AqN5PuB1lH+DOSydWu4qpOZpxUotqIECzQswWBIN5sfTH2fyVQG8KCT6XP5X2xz6xFPoTHn78TXTJY6m+EQ06fmFQ7kMZ3Uk+l+s4zmezABAVXYCQSwBvJnSYuI0n0kjG/XOUkps5OmmoLFyTpgCSST89sfK/Fv4sk1FGR0qonWz01OsmIIBuBvc7zhKUC5sI08QE3mG4lnnzLvUUAIl42sTA+ZmScACpOJiY3sBe3iIVjYHzH+QFhg3Mm+JiY4z+3OiNoBma4AjrY/cY4zvEDqHtAx7iY6dBRoHxmN3OYClPn1dhisA/F7j8sTExsESNxDvDtGahJGxn5/0caDjwLZepPYf9wx5iY4/FMfWVHvE2Uxaj84AlXWwWByMt+tlwydseYmF8Z7QjeH2irir8hx7wEjQW6zH2n+OPcTF2/wBJkdiKgj05XUmEfFqugGd4jExMZ+Fy9jKqnEq8IZZvjUgM7QPYW+UmfoMZzjec86tUK/CLCd9KiJv3AJ+eJiY7VEDmufy/f+Jzah6VE+ifhH4Wyj02zTDzqqNp01F5aZi5AmHJkQTO+wOMxxTI6s3Wp01A/WuFUWAGswBeAAMTEwaMeYwJkKgIDaaThXgU0lSrmLk6WWmII5vh1GYPQxt3nbGxy/CiHWoxYM1wOUm3L7D74mJjn1WLsbzbT6QLRlxJ1o0wWSTp1agAG3uGEwe9jjJ8Sy1PjA8qiUSrRvJQra8qSNwT26jExMWnT1DcSm6lsYi8T+HTkqFCizB2/WsWAgXZLbk2v9cJfBHBUzXEqNOooemAzsp2OlTANxPNpx5iY0oxIJ75mZwBYT761DSOVekQAFAHsMfNvxR8A+YjZ2kADpmqneNnB6mInviYmM9MlXFob5XM+X8B4tUymYp10+KkwMfvDZlPupI+eP0nleICtRRx8NVQ69BpImCN9t8TExp4oCwMXQObSnO5ZKlN6bANSdChSIEEbADbv/vjAcP/AAUplqhasxSRoAEMB11nY9BIjb1jExMZUqMnsmPdFOS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8" name="AutoShape 6" descr="data:image/jpeg;base64,/9j/4AAQSkZJRgABAQAAAQABAAD/2wCEAAkGBhISERUUExQWFRUWGSAaGBgXGB8YGBseHRgcHx0dGBgfHSYfFxwjHBwXHy8gJCcpLC0sGh4xNTAqNSYrLCkBCQoKDgwOGg8PGi0kHyUsLCovLCwqLSosLCwqLCwsLCwsLCksLSwpLCwsKikpLCwsLCwsLCwsLCwsLCwsLCwsLP/AABEIAMcA/QMBIgACEQEDEQH/xAAcAAACAwEBAQEAAAAAAAAAAAAEBQADBgIBBwj/xABFEAACAQIEBAQEAgcHAgQHAAABAhEDIQAEEjEFIkFRBhNhcTKBkaEHsRQjQlLB0fAWYnKCkuHxFbJDwtPiFyQzNFNj0v/EABoBAAIDAQEAAAAAAAAAAAAAAAIDAAEEBQb/xAAzEQACAQMCBQAIBgIDAAAAAAABAgADESESMQQTIkFRBRQyYYGRofBScbHB0fEVI0Ji4f/aAAwDAQACEQMRAD8A+yRiRgSjxeg5hatMnsHWfpOC8NvM0kYkY9jHmJKkjEjExMSSSMSMTExJJIxIxMTEkkjEjExMSSSMSMTExJJIxIxMTEkkjEjExMSSSMSMTExJJIxIxMTEkkjEjExMSSSMSMTExJJIxIxMTEkkjEjExMSSSMSMTExJJ8KqZOpHxk+mO6CkbM0+5P8ACMUhXUiyt/m3+txil+LaSQ1GsI6imzL8iu/2GOAATtPQYG8bUOIV0NqjAejMOvof4YZ0fE+aXau8epDf904yn9p8sCAzuhOwZHBvt0OL24hTNhrnuUZfuyjB/wCxfMA8tt7TYjxxmhs4b/Ei/wAIwRS/ECvaVpkdeUg/9+MSjyNQaB19+xnAI8S0ZI8yY9Y29t/lglq1TsTBalSG4E+n/wDxGggeTqnchtMfKDP1wZT/ABCodadQf6T/AOYY+R/2npyF1CbHfedumK/7WUC2gPHSSYW3r/PDVrVx7/hFNQoH3T7dR8ZZRgD5mmejK0j3IBH3w0y+fpVLpURv8LA/kcfBavFeaPMUySIUhoI6G2DqObUqGBkd4Hz2NsMHFuNxFnhEOxn3PEx8g4d4qameSvUUdrke2k2w9yv4j1gSGph47go31Er9hhy8Wp3BES3CMNiDPoWJjDVPxRVTegRaf/qDv1GmceL+KSFWIpDl/wD2H/0zGGesU/P0MX6vU8fUTdYmPnKfiyxJiggHSat/nYW9sHZf8Q6jAHyaZB/dqT/D+GKPE0x3kHDVD2m4xMY1fxBIB1UR8n/9pxYPH9v/ALdv9Y//AJxXrdLzC9Uq+JrsTGaoeNlb/wAJvbUJ+4GOf7fUdjTqD3j+eL9apeYPqtX8M0+JhBS8b5Y7ll9wP54Lo+JaD/CSfYf74L1il+ISvV6n4TGmJheOPUe5+h/LFf8AaWh3b/ScT1il+ISuRU/CflGmJhYPElDu3+k4sPHaP7x/0t/LF8+l+IfOTkVB/wAT8ofiYWL4nypMeaPmGH8MXDjmX/8AzU/9QGC5ieR84PLfwflDcTHNOsrCVIIPUGR9RjrBxcmJiYmJJPzfSzz6+fMUYUbK/WbyGAIHpjuvxJoJStSZv3df8Qb/AEwmy/hYkAKx8wgtG6MJMiN4/qMCZ7w8w1MkHSNTIpnSI3uQSPlOOUKaFsH6TsGowGR9Y/oZujUrB6xpl1g0wCwIIMn4rNeItjrxHx7yqiVAi1FqKepAEb6f3dwfyjGOqcOqKV1qwDaexPNtAm9gbemH/EsswdKTqSg5RNjJUFT6GAdo9cGaYDjNxBDkqfMK4T4lpOwphaqyZHPqv1uFnbafXbqdxPhKSPNeo8Sy6qkgAmdpBUxAv2xk63DqqXFMqwfSCpBhuzDv6i2CqXm0qpBoVNbwhV33aJuCLyL9sRqQ3QyhUvhhGuX4HRq2AqRuSwSLbQVGw/xYNo+D6WYceU6gJeylZ/ukRa9/yxla65pSzBTSAJU6IUStzIBv79fXHgbOBA5FTQwJBbYgXN/6PbEKOchpA6AWKzXcW8H06ChiF5iQdI2/mN+nTFFCplmIHlKTZeVVO2xKiSfnG+MmeEVxBWmwlC+4HKNyL/bfHFXhtVV1PTaGWVbpAiSD6C0YvlE7tK5gGyzdZXyKDQV1KZlleRubQSQtz0GPM5nstUqgCuKajfU2mIPQWnoQfzxhDwWsP/DPwa+nwzE7+m2+OE4bVIchGIQwxAkAzFyPXF8kb6jIah/DN+2Z4YWIOblv3ihgn/EQB98dU/DVOtFShmKVWJHxaWEgGCDY9OvTGCpcGrMGIQ8raTtv2mfT29cef9IrXPltytoJiwYmAJ2367YnKts/6Sa77rNZX8OV9RBUk+nMD8xOG/B/NRAKkQTAtBHv/v6Yx9HOZs0gEFQam0BkfSSf3bEWt7euPMnV4kTFNq5Oxhib33k22b6YFkZhYkS1ZVNwDNLxrLMHLU3dXYC4O39WtgSm+aYctZ1jubHtvv8ALC7L5vibi2p56sEJt21X/r1xzQzvEPM06PMYrq0FEMre/LEdes4mk2tiTUL3zHlCtnxCh77303uJI1SYkjBdHxDXQD9IpmJjULT/AJTY7T8XyGL+GjXTSqE8stPKTcREiCfVenUYpznD2cg06wVviKl5WInYG3++EXUnSyiOsQLgmGVeP5XSGFT3UghpvaLgfWLi+A6/iZVJK01Cj9om/wDCPqcIeN5XOMNDUaZYW1rBJAm9/f6/ZauXq0b1qJbmCwSIJNwIU379sMWghGf1gGs42/SbSj4grOQQmlG2M3sb9Y6HHOe8S1lI8qCeoZpn2jp9cK8pUzNVnVqK0kC6NNQkKAQNli/S+1xgY8DzFGTTSkTPNpdRN7CGIIt2tc4rlLft+UnMb3zQ5L8QKjEIdGoi8mB/lkD6Tgiv460NDoTb4hET7T/E4wX6FWZvLegfMLRLDTBtb772BnFWZ4ZXp83lppB2Fxa5BUm/0wfq9MmCKzgTZZz8UWW2hCIi9/tvGBsr47zGYMU6CEjfYLHpIEH3J+eM6aWZWkKhFNVKyBoCyAYJ5VA+pnAOb4dXPxUgIXzLADlJ3N79bb+mDFCkO0HnVPM2GZ8WZgEg0KYi5PLa/pYnewP0wK34q55QNDHQNuZx9g8L7YyVXhVZVDNTcKRqBIgESBPrcj1x23BK43pmyhumxMA7/bfBrTRYDOzTUD8Xc+BZ4/zOf/Njul+MXEwI8wfME/ctOMhT4XWZSy02KqdJIEgGYgn3wVk/DuYqAlaciY+JRcb7kYOyCDkzVNTRQTdWgQgbWx2JIIkEaYBVjvOL61CmaYdnrmp8MEQGAWwkw1wYBhtgfXHfHcw4aoj+WpZ55GClNJRYZUJhYEQxN2n1wvy1BqdRwVqODJ0xIMGdPXULXFxY2xlcDcYmoKwHVL6+S0nSSBBmAQ8HVBAYgbSQe2k74NqcKLUk8tMywIBJ5SuojTOoQB697G2LuK5uhURA1AU2ZR+sUw4MmWFOYYAm4PNBBtbAPD+NEaqaVnQyCbaAsCDcSYFyPa4vZepiL+Pv3y8CVZ4Uwq+XrBsWlg8mOgAGm5sdjPvgypUdadMV6TqiuQsroJ1D4lqAc1+k9BvhQvEVJLEOTr1W5elxcGJJPtA36H1M07IoLEFQIR21AxcE/s2Ok2He+82xGAZQHiW8PRGp1YqU1kXD80j0OltNwfYdRj1KyeTpY1AygqdBQiDBMgXN7XMTBvtjylwmuIYujL+7qXmAIBZR+1zTNotOKqbpl31KWDSLkA7fvHbb0G3bAMfrtDCzpUpcwAdmp3QqdwC13S89Oon8/X4hpdwo8pXXmWCdIn91pI77xe2LM94uQgg0xVeNyCrA3Ak2m/5jFVB6+ZC1RVZl1NTWm4JYIFXW2pRCBVKyZAxAxtdsCCbXsJa2Vijy1FYhtQWeckbjmmbdAfadsBOnl1VLB6YJkqZRhJBFyLEW5vXrijhrVWckLqRjygkCAvXoLQATt9Bh9xHipq0lBppOkFnpnSwaIkkALElQQdxsZGC1FTpObyEXzAM5kU1qUfzRUElQ8RqM3Y6QN9/kek0pClNDOWmToksvUKbRqiRImZwX4er1RIUpUOh5LDV8KzOpoW1+vrB2IObJqFUJXUiFZR9QaFWCIhZESSP3vTDABpIPb9JQVibjb94VmeH0tQWm1RpXUwqEU1UaSS2oTYSRBA6b9KqeWBqLrZt9J0aQ1mA3NjuREGdJx7wSp5ZXXSeoFbS2pZAB3MGwJ0x0Prvgjitai1QstLySDfy4qBrmQVJgOJkEcpGAuQdIMuw3M7znDYcMyZgUxF2IXlnTAa+o3tA2AtYnAFRNVUeSHa3KghzYbaoAbcWjr6HBVXiVU0tGurCroKFSCZ6BAN76pNxpmbxgZi1Igw4I0iQygSsGdj3iCeg9sRSQCDKObGE8UzfM3nIy1GVTB/VQNirLAvaA0GYXHWYojyKZFSm0H4RAcdGOrTBuCYLC3QxiuajvLCoRqg6uYgEyQCZN4HUSfngnMZwKWUnyz0ipJaXHKx2BvNt16HAA5ssIiwuZXna9KpENUBI1QShUtpmLQALQe/L2x5SWmOdaTPIIeSXpgy0fDBS8ftHaPfjOoKBRabqSIghT8NjYMAdybiJg9sXU87XVanlpqAOotAgCOWZBgyJ39sCpLDo/iWQAOqcZRWq0zTZwiLLKCZJsOoGoXjfFVUhoNRoAEaiYkLACgLLKSTIYjp2wFRrtDu7O6leX4tCsWHxBRERe8X72wyytd28umWQzSaCBBIJ12K87NAAGxi3SS9Fser6eYtjcdMryyI9JhVaumkSuleswZkgTN7EbjFdTJRswAe06tUi8MVKgrMM0dQOkYFThlenWSVq7gWBERe87QBvI2w+yvEsv5Bp1KCAmVvKcu0al69b/ADnAnpyp+UsdXaB5Lh+ui2kZhmNm0hWXTAJBA2v3Jgj3xRVy6IhUiotUyOZwQAYIBSJ6wbyOoxcjPQfTSeqSysF0oNiREkdQTBsOw3tNLZhqjMCrQE0lgHsLkAkkiZMmTIA7nFrcdXaQgnE4ybVRQeab+Uy6i5p2MEnTrg+WYMgk2Onvjvh9Sm1eVZaVuXzDrjlBgiDsA177rvGIM61KVOqxkhmJUEgAzGmbdIMD73Zimpp0yhWkzsFTSwCsByjl+IA9DAPpvgbXOBJcCV5J0QupJMtqU0WQSQwiAV1CZNoBBBGBw6LsSwImWMGSTIENta3viZjL00IdgwYDoAYtEKLCPkdjhlT8VDSBUYSOjIDFhtb5fLC9Z3UE/fuBjNIHtRK+aauTqpkyTqLGQASJIM2Y7CxnpjjNrU8suXYMZ5LqVC2EyRJM7De/rhka5LpVoUWUUnl1o86G0gpB5ZGrfYnpIGF+Z5kaqV5j8XmbkyJUEkTHYQRcxjYml/hE1HOLzzgtTVTK1XdSRB0hS0WIAn4TIAtFhg7KnKJVjRVRjAVmNzMAAkExJ+W+AuGUfLJaSEUkKYPNfcRv8sOKWdWDKUyqwIYDzL9tQlj13HvjJWS5OTb3G0chAUbXgeTNEORu8uWLkmFUcpAFu+/bbvUmpqeo6WIfSNVviUaRpF7bybXwd4j49SzFKBEqsKCoEAEE7DcxF7iI6zinPcOGWqL5L1nenUBMaFVoUGQNRIN4BIPWOowdGlzLlhbH6d/rKZ2HSvc9os4jm6rEo9IgIACFkxLiet9XNbuPTHGX4EdYKkXUa11XmOkbX2+WDc7xBXg6DSdhFQBmYs2/7TEgiYmwgGBgGnmlLAFioJ9ztG+8HtO898OtpFgLRYF8tKuFs6V9dVWYISYgkzp7C7XC7kTGDMhWIeEYCZLEg7sQSV0nUoFjE7gTvbT+HvFSU2dHY6FEaSLkmbKsXMA73PrgPifEMtWMeSKFQBmpsqBVfc6XVbEmGA6g+hIws1ATp0wgltjFFZaWluXWYMFiRtA5Rsxkz7nFpyiVqvlZZaemyhdc80TLbKYMibifQ4Y8O8oUC7qj1POCr5rlV0GB8CwbyTsD9IwvrZt6LGrTVU5xIS6CSIXVHobncd4xpp0S1FnU5v3iHqaagVhvC6PD8wgYDQ6Ui0lC2gM45lUgaTAMQNpN+mAKiNAqIEMSQxJYm0G8ww3t6nHD1GpK9OrSqMj1CdTKQoALfCSBq1GL2HKNztQ3EKeo62cLAUBBJCx1WbXj0jr3SdQA0/3HqwyDGGS4+9WaT01qNcwIXa8g97/849pJXYUqWiqhpkvrKaEJ1DSWaNRI7z2HScL6bqtWlXUrTebBRC2iNQk9CD7x3xosv4mYVlmszEmSWbSkQSTINgADgSdBwO0perLQLK5pvPpqxFFqhhiAV1EiJCmLsQACe9zbA3E8lWplT+vQuJplidTL3AmRcXBxteKeOKatAU1NM6pTXptBhjsINx1BxkeNcWEUquXqfqzKhSNZpABQVSZlWkMJBO46XXTctlVyZbf9tp1R43mKtENWpqTJCVI0uSIu4A5wbid5gj1szGbosqoyqtlk+WASw3OsmRJ6TsBthVVcESGIVoYyIMkGwgdQN/zxRSqmSKRI1DSfmbbzIOx/y4cgZCWGD7pVlZbHaEZvhbU1UU+a5AAHNzHYAG82t19YGJW/SEptrpsUqkTqOkco2UbzAj5G2CeC0FpV6Lh5ZTrOkyLG37NtjE4u4l5lVmaKulqhZWeqPKvsTfTIOraDHTF0z1Z/iORFa4JsP4l/A+IaKL0QWKfGqqW02cnUV0QRcCNQEre2F9BiphASRbVMH2G9/TAtFVpLVurgkaGXcgagYJWQC0NuNuu4qr5tmQMDA/dFo9owvlqHYr3iC1hp8RrT8QNTClS1SVDcwiDbaPiAmL3kY94rkmQCqymkXksIYHSRvzAE/telhvqOETcSkBAAGLBiY6i3xbKOu4ww4vxelmGXU7MVQSQSKbvzSQrA9dPMdM3EAXDEpAXMAMZbw3iNOnTq6CwDoELHV31Ewp7gWHbbFLVId2VwpUTqBJPN0BJJk23M2wurkIEmIMyOovP8d/T6sqkkMiBQi3MdS03/AMX2gdLYhAAOfvaPV2tpEpyPA62YkpzG7MTp0BZ+JjE/Wcd+e1LQvmUnRAYCamYE7nmAInaRaOk3JGToH4RHsf5YIejTkiVLLvpIMH1+/wBMJNYKbdvdIKDEXvFGR0BuUEnqfzM3iThoc0pYgLIWBJIMmL+0YDrZygFLTBg32+XvhUeK1KaroMBpMBtN56iCLiL/AMsFy+b2PxlczlC2PhPo/CfELKuWRaoor5TK58jWuoQRc7knUNxv1xk/E6afLgHTpAlhDldRlmXcAs0A9oxQuZdaq+Xq0gSR5jUwR2JUhv8Anphl/Z2vUGr9Haj5ygqsFpWQZOtjNo5Se073VTo2qipn6fXvtD3BQRqMo2Yo01y/kUf1ZfnLByVYiy3NSSjGbjYACYxmEzqEnzZ2AOw1RMTtcGb7wdjEY6zmRrZao+pmNVlghwRUCi4Kna2kbG0QMA1suHaTpZCT1mb7nG0pfeIYMvaPXrUswrKUIVUGmDJmO8fKDa+Ga8a1U6CCpWU0lIYUiqzJ21QZxlsxNGgpA06pAt0tcdIA/PFycVZaVuQx/eB977/KcZypG3mNRrZm04P4WyVeD5dQFei1r7ztE9fbHmZ8B5fS/lVZqCdKuIMkzDvPWwBgDvMzhH4U447BUpIzVKhbU6gtoIawYSAF0Q09yR0tzxHM12LtTqM9RGKlYsRFwYuNzE9j0nCHarrIv85MN1QOnxMpmHAoihUSxA5SpDQTqkAyPyF7YLbhZKlkIc69SolQVEUR21EzPpFzczjnwtnEr5jzMynnuV5VYwCQsU1mbCwFrz74ZeMfEdOmUR6JFRRZFXyFAuAHYgswgkgASZmRjWEBPviGJEzmb4hVULpAOqBp0BulgQRBNzcz02xo/B2bD1KpKhtKci1CgVWLQWhFAU9JgkdDjD089zqWgCYAUQAJEmTJP1+dsOqNYCqxVV0hYgCBfYWjtMz1xbqQhUWzDWxIJm0zOZr5rLUXanl6dMtLMjEVG0llK6IgyQepGMFm+Hs9csqhI1NJGyzZQSLmDYe2DBxHQNKOqgbLJ0ie1icFDiNRdJqyoYSGnUDO0iJX74w0aJoMWG3Yf3e5mg2ZdJiv/o1JTpLHzEWXkiA53WOy7WGLzSypamVaozWD7ELIIMgxI2+RN747ztei5kfF/PqO4whzPCWd7CB3k2+kY1jrN2NohhpFgJpauYDikKOkEEUwq0+QjUJYnXAZjF2+2AczlxSqFS6qyPqlQVAdB0AJHQW3tvgWjVq0iGSzfvSQfsb/ADwNmXZ31sIbvJb7kk4JKRvgxZfyJ2tTXULTb1MCNgB8sFNwFvLNQ1KdOdlexgg3APxA9MLKraRI3nF2WpBwSrTU3Ibdv8LdT6YN6b36TYSuavcRuucRMuEAAIJlmYXNgCCLGRPWPrgPhXDmqlgrU1k3lNTaRuVMHT7HSPXFGcXTlyTMyIN4mZMnrC+8Y1vhPjzDLVadIhGpo1SIgOAAILA6rbwLGTPfC6I0g2zk5jWJGfdM/wAUybJpRDYexJnqxBIx3mUUUYJIewEC3rPX/j6E5LItWrTmDACggJCJJuthcwJMm87zhhxHhcIWVgStzqHe1ogfKMKqV1WoElBLoWM64h4cyOT8oVKzPqEtyqSpgGYNtNzAN7YzfEFoF6nkkGmACGI0luulgDuYO2NJneIV6/kmlTQmnDkKy6xy6SCNQJnqD7YBThL1Kh84LRWCSFKa50kgCmCWMmBJEX6RjTSe46jn77TaqoKZBtj5n4zO1GaufhsBsBtJ7db9cPqtA1UZqSxTARJY6Y0LC326WE3x3wnhaUzU1kuHieUSIMgAxYzvHbGoy3FQUFJVYquwB2vNo2v2xnqlQ22BtaZQrG5EwGUzOkm0t/UYvyq0yCar+WzNzCLgEFgY2YSZie1r41lThWXqH4IM9bifU7/PGb414V0GJ5ZsrXX05hcdO/tgVqI7W2Mt9SqLjE8d/NmippvTTaqAZkCYO4bUDtMiLxhVkeD0S7hywiIE6Y+KRfeLfXDHh2WNNgFaYJMaSjCDs17X9+840FDPskwlJZuYppc+p0nDtYQEAxXLLkE7TF8MzqrVgmxJB/hvjf8AinMmtToRXspWQkAgaBcG8kdox8+4fRVqlPazTf0j+J+2HuazuggKNXQT0Ht3JviVB1C3aGjlRfv2heVo0VOqq9So2yloBj6nF68Gy0WQiesg/X/nCfM1WAU1VUaiBLKLSR1Itvi7O5qlSqf/AC802BIYMbHT+8Ii8SIwpi52J/aUzlj1Zmg4nwqn5dMKAApAOqSWHSCPyMST9M/R4vQoeaDSDFtrDlPzEx7XxSPEtWLizWKjYdiOmK+PIj0qLp8bhvMJNtSsRPzEH+rSnTbZ5WvGIc3ieiyhkUU2BCyCVkftEhf2egn1xbk+FjOZgaFdKelhrFR2QnrAkFGJsdgRNjjEUahBI6bYe8NyFYsf1jIGSbCx2sRsAO/SMPNDNk3gB8XM5yHC2erURXUKhJLuSiAAi7mOXcb4d8Y8WJUzgFOpNDQlKo7UwQwUczqjLK7wOvsDhW3h2q6Q1ZLvOgamvtreBFhAm5gW7YXV+B1UI1CQTupnr8onsYONh4eoBdhEishODtGy5OnmFVZAC0weVbrqLcrMVGpu5EgREmMe1lZiVsoWFJmAAoAA9TH54o4ZmadNqsqqyQAQzaYDGRDTzXXc2g/MBuJ6mOqApM22+Ub4waHFU+Bt+81qylQYbUSnpKzEjfcg+4gY5cuYkkEQGkiJCxYeoA+2AapG6sD7Xwfk6+pYJuO536T7+uDYWW8oHU1p3So6drYOSpOBmqov94/bDDIV0PbGapUNr2mmnTF7T1KcibHuOuOMxw1WWRvjzjXiBabMopB/L0liWidQtpjt644ObUIGbUobYHefTv7jGcCphhiNblC6k3Iid8tB0nALU9DkT6j5YafotZyCqMRM7dPXCjieTdSLNI/L3nHSpMb5M5rgacCE0sxUqkg83ljUfUAdupH3wVUr5mnQ0JSanTdQHbRzVBazNEhCQCFFtpJthZwTiHlN5swyXkb4+vZnieVq8O88OvmsFaGJZgykAfE3T+OFcVxHq5XpuCfMGivMut8z5vmuNMKMkJIGlTPPbr3vN+/0xbn/ABctSgAqFX2JExHoepw3zOVC5VcyFUEvBUjlINJHnuDJb6jscIOL5hWKlFAK7iJFxY+q7/OMZlNOu4OnYnvtaaXV0XeVZniHmKoC1Q5doGrl0W0hRuDq1k/1GhinSF10WEiSSTEwzMSRGE/CKut9bkDTeY2sI0jphkcs1XmhhTHUCdzvBI/PG1jjTtBAO+87HFFaQElY7/mRH2xbwzhlCsHYnylUhQQWLFmmFBmOh+mPaaqsDlgjd1Cn6qxOF1KloatRZy1NyKitB3UQCBvYEgiexwjsdOIbXFrxiONtl2ZG/WottRkOPmLx77Y7qeKdSlXHI45Sb36CR1F8J6OWYsw/WeWSJ6k2m/yIOGWe4HQVNyhNxra59lCn7xgSlMkX390gdhttF5zLBmaSCTeIk77An0G2AM6K2skK9+sb/wAsOa9TyApAJvqUsI2mR/D/AJwPnvGhqMSWFMybdNh1IJJ369sNW+q4EWxsLXky+Qp00KvSDViymnU1tyCTMoLG8XM7RGLaj06ZNyz9TAI+UzGKON8UZjZiSx1uSdJLECbG+mdsUZNTUW/xE7n+Z3nEGogFoF1BxLGzC1B5ZVQGO8fDff0jF9LJiouuoYVLSACJgASR+90ncAd8Jc0kGMeZjioAHxzEMRebiJG1oAH+2GNTwNMDVnM1meroFVEqeZa8KTb0UEQfcfPAHHuGolIaWN21C0Rq+KR0EgfU9sLMpmC5V9T2iCJBUEn4rbWYR3+7HiRaqVQMWPQkWM78omW6ThQBpkAfGFbVtL/AXh6jWzYD8yi5U7H3+ePoHiDh+ToAVFpIoDgOgbQrDvEGDMC0b39cR4ByzU82ymzbaSNrE277ffD3xfwovQep5utlJ5YhQNrAi7TgxxDpWGk4xDNEMhBEYZPxZw96Y15fQzSOTUNrSpLAg7es4w/F6wGZqCi76GBgzLXQkXUwTMA9sE5LwzSr5YVFeotXqrBXpk3grzKyCIBsT74qTg3kOWLBtN7ADfe07xIAm89MenYGoMLYb73+U4ZNoLxhPLc6YCuASq7C02BmQf49cKzWdnIAFhMWiPQn3FvXrg0UkaNTlOhkFo/j8sBcFo+dnKSKwXU4XVEgCIJg72k+/bHJ4wI12tNvCMwa18TmpTGrS6mm52MaT/IjFzaNKiIYdfffFviHK6apUuH0NAYbG/QTYHeJ69cBedOOeouAROgTYkGXJVv/AF97YaUM0qrJAMYSNYwvzxfSJjTO/Tr8z0wNVNQjqLaDmXtUNeqWCkluWFEg6RP2Xf5YYUuGmo5FPU7KAAY62kwfhF4A9DtOFWUpNSh6bhmapGnoIgTPrJHspwTnPFrecapJDmAQLCygGV9St79Tiip2SJ1B2JaHZeq2RXnpNrM20iGiJ5g1txaJuLYG4nxOjmlD0NQcCSmlmn2N4MYHz3ih8wUCKRUJ+I/CY2MEGCO4v0w34TSakG5parPMBCjuUJF2nrt+eKKjDN7UhYrcLtMjxbhtyyAmBqYAGItJmLbj6jH1HJeCMkuVpPWZxU8sM6iqdN4sbWEdj7YwnFUenrWQqudLjWA1jN5AMzeDvbfDThvEKX6IBVzLEqINNIYwrQIBMERBHvscL4+lWqIoptbOfMXwrKHN4bx1vOAFJC9NVAHlgwAHKKD0W9h3kbk4znB6tNs0wql0Qo6wtmMIQqm25IE9yMNs34rpCk1HKK41mWarE/AV+FTpuGJ2N8Afo5RqVUowZSvNqEs8yJDbmIvIkCb4qhRFGnoO5mqrU1207Ay2jw5aNOm7P8Z1aSLgAkX9LSME5viLuToPKLcuFvFcwXqE6jItcExHaJHzxOFEQZIv1J2Ht3w8i41GKDi9hOKuZPU/XBOVrrUXy9MlTqmbsbSgjus/QdsV8QoqPhOr2vhbULLdeVpkbi/v9sOGlhFMSNpq6XiRRoNFpkksKguCIETPMsRB3tGK8/x01aulnCL0ZRqWe4DDlPqIxjv+o1bDywfWYN9+u/2w/wCH5V25lplh1lROwbkMmd4JEbYQUROoxqEt0iaTjWcBy48wq94FuY26RsfXbHz7NUNLXgz2AP541GZroQEQKA0agOadu539h88Lj4fJLEgqCbAsB/XTF0itMdZ3lNTZ8ILwWrnNRPLbYdLdsNspkVdQFUlj0UGPW/U+2AUyZZpYW7C2G9HNtSkgQwsOwHYDEqHACwAD3iDPtBZRIvjjK07XHT88F5rOMzl2iW7WGBHrbx1vjQuQIkxhwdNQK6STMCCVMXnYie8dpw2PDqdKi83a28DY7D5wZ9BhJleLrl3TlMwGJncEHFvibxOlZQKdgfi6e84xV+aaqqgx3MchTSb7xlk6z0moupPmGQWJsQTa0/I2Bud+hnGHzj0z5S1X1AszKsKO4nY/njOcN4o1eqVQQEp6liAZVlLN6SJHyXB1bxEquCtV6umCFaaYFrwsEWPU/XBGm2oG2Zr5ilTbaVZPOOiCkxemRaNJ1Xv6GL/lgij5jCURjpuTpdjIgiwEzbBA/EdjbyCx2H65gfaFUY4zPiLijanpHMU6ZOmAXADD9ktIOrex5sddeM4qoop6fl/U5D8LRBvqjPjWQy9DLUg6Iaxpiq0uDqL6gUc61KgC4i8xYgXx/wD0tkcPSdTB1IdYDCDaZCyw2MWkWx5VNR2L1iSxP7Q6k3LdTfqb4ZpxEClCwzXCgCdraiu3ST0J98YK5qpk5ubTTS5ZwhAtKPEVNEYGmGKkCSZN9MEz6tP2wnatgzPZYgqEMEATBgk9bLbFVPiDpImfc4tL2xmExIOZUX2g/TBGWA+Im5xUvFWO8dthjvzAxA2k9LH64oq1rWhLUzAc1m3puwQzHa9mv+ZjHtBvNBaqjLoWdar0B2YGAxOwM+9tjqjC4BaO2tv598BU8z5bEwGEQQbgjqDg1U22zFOQDCqwNBoYMqH9oiGcbiB0EdPfBmU4wjvy6iBeAAtvYCPXbB/C6tarUKMwamF1EOAwBYD4ZB09fpg98hSpamKqXNNhTAsSzCAB8yMIPEKlTlkZjxQL0jU1Y8Rb4i4tRrUhrQ1G5YqBYMKYgnraR8hgjgviPLIxAydBySI10ydliBBMA9eW95N7Osp4Yo+RTp1OZgIJUkSTufvvgxeBUVACIqgbGJM7fFvfGGv6VoupSx/T/wBjOF9Htq1ExLxBKmY3p0aYHwkIA2820gbC3aAMX1cmDzM3mEDlB6W/ZBsDtfDylw8BhJwx/wCn0gdhjjNxwSwH35na5NJRa0wQ4PVqajAXcgbn2JAwbluBsVlgAfrjdUcspEBQIwvzqHVpkQd46Yn+WqOdK4iV4emWmYp8GpyLA+uJU8IUmgQwYX1Dcz3GwA+XzxrKGVprdmGL3y41Svz9RhJ9J1QekmMelRONMy1HwtTLRpMAyRJAPv8AlbDbLqTygBVWLxFuw9MHZmqyxFyT9MA1soWN3sex2/nhZ4mpWH+w47d4SUUBuBacvw6lqJ0KD3An6HANfhVN4Oo22jb74ZpQIXaegwlz+XqaoUn16/lthlFmZrB49QowIvpeG6iqDrUxsCrR84qX6YsqZJ+YskyNk2X2WJNpEScMm4iqsASL9/67Y6q8VpjmLrE9xjorxNU2Jz9+6cdiQNImN4hUUqFAO0kkYF4egeqABY7j0i+HnHlSq36sz1BHtt9vvingGWFFiaqsbfsRPSLkWG/9bdpeIQU73z4nP5bFhjEX8X4ehhiNuUCTsMJ6+XaortTTkpgaiBYSdsaPiiFwQoi5I+e2GHD8/lqFAUypRQs1ZBIcxzHruRae4GM9Oudzk32jmpA42ExfA88aFdKgJEG8djY/a/yxqfEmcy9NDToiWYyZSnpUEAjSQCC1xc3GFOX4QtViQOU2A1DWJv8AD19r4qzlFWE09R0/FuQJNr7DtHpjX0s4J+/F4pAwUrLeDeIXy76lABgjUoAYSP7wKkTEgj2IwwzXiytW0mpV1MhBXVYLG0Db5C2OOG5Ckik1PLYg8081is8oJUEzpXcbmO+B+GeHTXrMutVppBdxdYP7kxqnp3idsbU4kqMGZqnDqZMqpqtAuReSZPzPbB/EKtOhIBBc79t+n5fLD3OJk6aaKVIaR1JMn1Jn74zWaoCoZgAdywxnqVTUN2jaVEU8jeJXz0sSL+m2KSxabAe2LszTVSVQz3P8sW5TITd+VPufbFghRcSzdjaLxb5Y9pk3OHy5EOrNpCiIUD/ffFBylNKFzNQ3MbAdvt98EtUGLamQYlc+uO6FIssjcYKyuXDGYtgh6aqSB7/fBFs2lBO8a5XPVKQRkCkVBpbXaCtj1sYI+mDeI5kF0dKlKVgF3IIC6eYKBfeQLSZ6TjNPm+XyyNQ1FgN4PpgdEQam0m4hfQ/wGFNTQkkrk/1+kJar4S+J9C4b4io6QzMFJGxO3f5YZNxlCDMR0Ia31jHyUV7ADcHf0xpOH59WRVBkyB7/ANfwxy39FUr3JM6iccxGBNdR8QoZIK233nfsfzwVR4/SFw4v+8cfOHqitUllgNAIUmJHKfeSCfmcO0pjGOv6OpLi5jBxxZfZE2FHjDOpKnY3K9ccrxWkQIqrbqeW/qTjMJVP7JK+2KqlJSTN/wCOEj0el/4kPHWGFjytxfQbm0xPrvft74cZPii+Sap2+0d/XrjDvlGCnSdSzPlsxA/ykXQ9O3TA2Y4o5psELrTBhljXoHTVsRJkWsd8b6noelWQGkc97+PdFH0iTfWuO1pr6vEhUMq9m9QMKs94lpUKg1Mz+ijV79YwpyHhyvWX9SVswDFjA+EGIiTEg7YT5jhnmVqqeb5hp2LrYGLGN+s+8YH/AB9KmxVjgbwz6QcoAi5M2uY8bUHTUhIZRYG3zjYYz+Q8cVF16mXmaRqBJj5EffGfrZZKanq3cm/ywHmco6OyupVhuDuOv5Y00OA4cAi1x75jqcXWBBvNfwqujLLWne2C9VGYHXGXy9BnMAEH1Pr6YfUcsKS7yRueuMtekEbfPiaKTahiMKucp0xYYHTMM/oMJmzOpt+uNJSyZp0wW3Ybdv8AfCHTlj3mEGuYNVq9BhdnsoKmnUeUHmE/1fBtSmcLGqln0hvmOmGULhtQMKogIsYK9EhddOvoKGAuuGJDRy/tAi5vjjK1eQXO5m/Xue+JxKkqVLMzNGpy1zJ2g7m3fFNVwANNgYn1icdxLMoO8wC6MbzRJlwUA+ewMfIgj7YJPifygVqIWWBsRBKztblBn4bx0mbC8IqyIxXxrKa6bQbggzgbA2vLc2vOTmzVeTcQWZUuQAJMDYxtvuDgEZgzDbQDOxEiYj54GoOggGWO8LHNtA/u3mb9cM34Y7MWZhqNyAsgegnoNsBVqLTHUZEVn2EGy+TT4iw36/8AOGVDhhqSVlwOoFvtOOstwapY+YIF4NMfzxdTNanyjyirbjRpP1G3yxjfiCfZMcqAbiV1OHVAO/sR9hvhFm8uTIvIO2NRk8yKchqZ5hAhjUC+oDXj2xP0ZXpmqalMkdUuD6sJkGMSlxJX2x8RKemG9mY0Sm4/niNW2O84Z8YyXN00mIMzN7nAFZVkEC1/ztjp03FQahMjLpxOKGXOtR3NsHcefUwVdthEC89fXrjmhXRQkyzn4RtAA3PzjA3nQRqM9ffEIuQfEgNgROXyyTAJtM+oA/iYwz8J5XTqc9VAFuvWPywC9P8AV6v72ne5JFoHaxn3GHeQo+WoU9MI4h9NO3mGq5vBPIOp2UWV2kCx3BH5nDJ2wJTVWJbVuzMF7glRP2x7XzKjrjJWBNo4bSupntLgd8GsxIJ+uMrneJRUUxscPOGcbVgdUAnbFvSYKCBFa1uRLc7niqG5UiLj3x66BqbBdJD32BYeqtuoMgYScbz2o6V2JjHVfj3limqRb4rWAGyz1jc+y46HCqVUsYlyL2jvinHWpU/0KkpVngO5JDMXggAztBVZM2HbDB/Df6HllQtqdyzMQIAOlRA6kDue/TGwzfBsvNKq9NS9M8jX1DqJ21dxMxM4xP4kcZDOtJGkqCGAixPT3A37WxhLc/oXHczVp5XW2ewnHgngKVq71qkkUSNK9CxBMnvFrdz6Y1PGvCdHNOGqSGW0qYJHSfa/1wD+HmUZcmS2oGo7NJsbQo/7caKk5Ehte9iNJkeskf0cIquwfB2xHU0BTI3zMXxXw4mWYVUqahUJ5I+GwJ5gb3xnOKcQ3UY1HjzP81IAH9rt6fSRfGMz0MJ64JF1uGaRulbLOclmIYHGlocVaoZaTOEeRyffDimgAwriCpMOmthmUcWzpIgGB1wFw618X5ijqmOgw0HDqFFBILu20m3qYH5YtbBNIhgXMzvEeIK6wBN51EdB2PUfywv8+UK9ehwTnCXqQO8AdPljypktPwmTIX+Zx2KahFCic12LteMOCZ1V5SZJ3+uDM1n3RdSQFZjTJImdSGY/n3xnKOWbzYF4eLe+Nz4jyiLlAoECno0jtDAb/M/XCK9QU2UeTGJ1qYg4MoNQBlExvHUf8Y01NQN8IMgIrAGw1W9ZHfD5hjl8ef8AYPym3hgNBBlwqxGPRRW5NzhfXzEX7Yty+ckerYzqOm8JxYwlVXAWf4cU1VKTaHNjGzf4hscXO8RjzM5gGm07gYdSaxxEVFK5gdTiYrJ5VSmikbqos56FJsGG0YRpw5CWWoXpsgJZWXbtBAv9BgrgbmpXUlQ+iW0m3WN+m+KfEHFXp12NOVDJ8JYtY7gk3IMbY6FIaGKJ+cyuSVDNEnEKw84AXiFMbGO2O0Nz7W+owvy7EvPvOGeXpzfHRmZTOszX0gT64vyufepCg3Np6AdT6QOuHPBuLU6UA6unxAMg7nuJ/hh3kOA0zWKVKVzUPMJDEECFJESurvfGKtUCmzCa6dMsLgzNcWzXlqFACxyiNyo2v1B3+mFC8QJO2piYUb39upx9O4l4KyxioKOoqAWDVHIN7iC0X9OoxlPGfh9Mq1BqQ0ORqt0K6D2EQT64GnURzp7yVUdRqmTzWXqlrqVPZhB+hxxTyjk3OnG045nfPWlWK6S6Gdtw0H7g4yearacOSoWxa0S1MLm8ErtvfA8Wx9C8Nfhg2ayNSsxK1mhqA/ZIEzrt+107RPXGErZdkJVgQQSCDYgjocOSoDcA7RTKRkz6lxr8TKT0KaZYO1d1UadMhXKiY6uwaQB7e2D/AAf4FegP0iupOYYFub9iZP8AqN5PuB1lH+DOSydWu4qpOZpxUotqIECzQswWBIN5sfTH2fyVQG8KCT6XP5X2xz6xFPoTHn78TXTJY6m+EQ06fmFQ7kMZ3Uk+l+s4zmezABAVXYCQSwBvJnSYuI0n0kjG/XOUkps5OmmoLFyTpgCSST89sfK/Fv4sk1FGR0qonWz01OsmIIBuBvc7zhKUC5sI08QE3mG4lnnzLvUUAIl42sTA+ZmScACpOJiY3sBe3iIVjYHzH+QFhg3Mm+JiY4z+3OiNoBma4AjrY/cY4zvEDqHtAx7iY6dBRoHxmN3OYClPn1dhisA/F7j8sTExsESNxDvDtGahJGxn5/0caDjwLZepPYf9wx5iY4/FMfWVHvE2Uxaj84AlXWwWByMt+tlwydseYmF8Z7QjeH2irir8hx7wEjQW6zH2n+OPcTF2/wBJkdiKgj05XUmEfFqugGd4jExMZ+Fy9jKqnEq8IZZvjUgM7QPYW+UmfoMZzjec86tUK/CLCd9KiJv3AJ+eJiY7VEDmufy/f+Jzah6VE+ifhH4Wyj02zTDzqqNp01F5aZi5AmHJkQTO+wOMxxTI6s3Wp01A/WuFUWAGswBeAAMTEwaMeYwJkKgIDaaThXgU0lSrmLk6WWmII5vh1GYPQxt3nbGxy/CiHWoxYM1wOUm3L7D74mJjn1WLsbzbT6QLRlxJ1o0wWSTp1agAG3uGEwe9jjJ8Sy1PjA8qiUSrRvJQra8qSNwT26jExMWnT1DcSm6lsYi8T+HTkqFCizB2/WsWAgXZLbk2v9cJfBHBUzXEqNOooemAzsp2OlTANxPNpx5iY0oxIJ75mZwBYT761DSOVekQAFAHsMfNvxR8A+YjZ2kADpmqneNnB6mInviYmM9MlXFob5XM+X8B4tUymYp10+KkwMfvDZlPupI+eP0nleICtRRx8NVQ69BpImCN9t8TExp4oCwMXQObSnO5ZKlN6bANSdChSIEEbADbv/vjAcP/AAUplqhasxSRoAEMB11nY9BIjb1jExMZUqMnsmPdFOS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0" name="AutoShape 8" descr="data:image/jpeg;base64,/9j/4AAQSkZJRgABAQAAAQABAAD/2wCEAAkGBhISERUUExQWFRUWGSAaGBgXGB8YGBseHRgcHx0dGBgfHSYfFxwjHBwXHy8gJCcpLC0sGh4xNTAqNSYrLCkBCQoKDgwOGg8PGi0kHyUsLCovLCwqLSosLCwqLCwsLCwsLCksLSwpLCwsKikpLCwsLCwsLCwsLCwsLCwsLCwsLP/AABEIAMcA/QMBIgACEQEDEQH/xAAcAAACAwEBAQEAAAAAAAAAAAAEBQADBgIBBwj/xABFEAACAQIEBAQEAgcHAgQHAAABAhEDIQAEEjEFIkFRBhNhcTKBkaEHsRQjQlLB0fAWYnKCkuHxFbJDwtPiFyQzNFNj0v/EABoBAAIDAQEAAAAAAAAAAAAAAAIDAAEEBQb/xAAzEQACAQMCBQAIBgIDAAAAAAABAgADESESMQQTIkFRBRQyYYGRofBScbHB0fEVI0Ji4f/aAAwDAQACEQMRAD8A+yRiRgSjxeg5hatMnsHWfpOC8NvM0kYkY9jHmJKkjEjExMSSSMSMTExJJIxIxMTEkkjEjExMSSSMSMTExJJIxIxMTEkkjEjExMSSSMSMTExJJIxIxMTEkkjEjExMSSSMSMTExJJIxIxMTEkkjEjExMSSSMSMTExJJ8KqZOpHxk+mO6CkbM0+5P8ACMUhXUiyt/m3+txil+LaSQ1GsI6imzL8iu/2GOAATtPQYG8bUOIV0NqjAejMOvof4YZ0fE+aXau8epDf904yn9p8sCAzuhOwZHBvt0OL24hTNhrnuUZfuyjB/wCxfMA8tt7TYjxxmhs4b/Ei/wAIwRS/ECvaVpkdeUg/9+MSjyNQaB19+xnAI8S0ZI8yY9Y29t/lglq1TsTBalSG4E+n/wDxGggeTqnchtMfKDP1wZT/ABCodadQf6T/AOYY+R/2npyF1CbHfedumK/7WUC2gPHSSYW3r/PDVrVx7/hFNQoH3T7dR8ZZRgD5mmejK0j3IBH3w0y+fpVLpURv8LA/kcfBavFeaPMUySIUhoI6G2DqObUqGBkd4Hz2NsMHFuNxFnhEOxn3PEx8g4d4qameSvUUdrke2k2w9yv4j1gSGph47go31Er9hhy8Wp3BES3CMNiDPoWJjDVPxRVTegRaf/qDv1GmceL+KSFWIpDl/wD2H/0zGGesU/P0MX6vU8fUTdYmPnKfiyxJiggHSat/nYW9sHZf8Q6jAHyaZB/dqT/D+GKPE0x3kHDVD2m4xMY1fxBIB1UR8n/9pxYPH9v/ALdv9Y//AJxXrdLzC9Uq+JrsTGaoeNlb/wAJvbUJ+4GOf7fUdjTqD3j+eL9apeYPqtX8M0+JhBS8b5Y7ll9wP54Lo+JaD/CSfYf74L1il+ISvV6n4TGmJheOPUe5+h/LFf8AaWh3b/ScT1il+ISuRU/CflGmJhYPElDu3+k4sPHaP7x/0t/LF8+l+IfOTkVB/wAT8ofiYWL4nypMeaPmGH8MXDjmX/8AzU/9QGC5ieR84PLfwflDcTHNOsrCVIIPUGR9RjrBxcmJiYmJJPzfSzz6+fMUYUbK/WbyGAIHpjuvxJoJStSZv3df8Qb/AEwmy/hYkAKx8wgtG6MJMiN4/qMCZ7w8w1MkHSNTIpnSI3uQSPlOOUKaFsH6TsGowGR9Y/oZujUrB6xpl1g0wCwIIMn4rNeItjrxHx7yqiVAi1FqKepAEb6f3dwfyjGOqcOqKV1qwDaexPNtAm9gbemH/EsswdKTqSg5RNjJUFT6GAdo9cGaYDjNxBDkqfMK4T4lpOwphaqyZHPqv1uFnbafXbqdxPhKSPNeo8Sy6qkgAmdpBUxAv2xk63DqqXFMqwfSCpBhuzDv6i2CqXm0qpBoVNbwhV33aJuCLyL9sRqQ3QyhUvhhGuX4HRq2AqRuSwSLbQVGw/xYNo+D6WYceU6gJeylZ/ukRa9/yxla65pSzBTSAJU6IUStzIBv79fXHgbOBA5FTQwJBbYgXN/6PbEKOchpA6AWKzXcW8H06ChiF5iQdI2/mN+nTFFCplmIHlKTZeVVO2xKiSfnG+MmeEVxBWmwlC+4HKNyL/bfHFXhtVV1PTaGWVbpAiSD6C0YvlE7tK5gGyzdZXyKDQV1KZlleRubQSQtz0GPM5nstUqgCuKajfU2mIPQWnoQfzxhDwWsP/DPwa+nwzE7+m2+OE4bVIchGIQwxAkAzFyPXF8kb6jIah/DN+2Z4YWIOblv3ihgn/EQB98dU/DVOtFShmKVWJHxaWEgGCDY9OvTGCpcGrMGIQ8raTtv2mfT29cef9IrXPltytoJiwYmAJ2367YnKts/6Sa77rNZX8OV9RBUk+nMD8xOG/B/NRAKkQTAtBHv/v6Yx9HOZs0gEFQam0BkfSSf3bEWt7euPMnV4kTFNq5Oxhib33k22b6YFkZhYkS1ZVNwDNLxrLMHLU3dXYC4O39WtgSm+aYctZ1jubHtvv8ALC7L5vibi2p56sEJt21X/r1xzQzvEPM06PMYrq0FEMre/LEdes4mk2tiTUL3zHlCtnxCh77303uJI1SYkjBdHxDXQD9IpmJjULT/AJTY7T8XyGL+GjXTSqE8stPKTcREiCfVenUYpznD2cg06wVviKl5WInYG3++EXUnSyiOsQLgmGVeP5XSGFT3UghpvaLgfWLi+A6/iZVJK01Cj9om/wDCPqcIeN5XOMNDUaZYW1rBJAm9/f6/ZauXq0b1qJbmCwSIJNwIU379sMWghGf1gGs42/SbSj4grOQQmlG2M3sb9Y6HHOe8S1lI8qCeoZpn2jp9cK8pUzNVnVqK0kC6NNQkKAQNli/S+1xgY8DzFGTTSkTPNpdRN7CGIIt2tc4rlLft+UnMb3zQ5L8QKjEIdGoi8mB/lkD6Tgiv460NDoTb4hET7T/E4wX6FWZvLegfMLRLDTBtb772BnFWZ4ZXp83lppB2Fxa5BUm/0wfq9MmCKzgTZZz8UWW2hCIi9/tvGBsr47zGYMU6CEjfYLHpIEH3J+eM6aWZWkKhFNVKyBoCyAYJ5VA+pnAOb4dXPxUgIXzLADlJ3N79bb+mDFCkO0HnVPM2GZ8WZgEg0KYi5PLa/pYnewP0wK34q55QNDHQNuZx9g8L7YyVXhVZVDNTcKRqBIgESBPrcj1x23BK43pmyhumxMA7/bfBrTRYDOzTUD8Xc+BZ4/zOf/Njul+MXEwI8wfME/ctOMhT4XWZSy02KqdJIEgGYgn3wVk/DuYqAlaciY+JRcb7kYOyCDkzVNTRQTdWgQgbWx2JIIkEaYBVjvOL61CmaYdnrmp8MEQGAWwkw1wYBhtgfXHfHcw4aoj+WpZ55GClNJRYZUJhYEQxN2n1wvy1BqdRwVqODJ0xIMGdPXULXFxY2xlcDcYmoKwHVL6+S0nSSBBmAQ8HVBAYgbSQe2k74NqcKLUk8tMywIBJ5SuojTOoQB697G2LuK5uhURA1AU2ZR+sUw4MmWFOYYAm4PNBBtbAPD+NEaqaVnQyCbaAsCDcSYFyPa4vZepiL+Pv3y8CVZ4Uwq+XrBsWlg8mOgAGm5sdjPvgypUdadMV6TqiuQsroJ1D4lqAc1+k9BvhQvEVJLEOTr1W5elxcGJJPtA36H1M07IoLEFQIR21AxcE/s2Ok2He+82xGAZQHiW8PRGp1YqU1kXD80j0OltNwfYdRj1KyeTpY1AygqdBQiDBMgXN7XMTBvtjylwmuIYujL+7qXmAIBZR+1zTNotOKqbpl31KWDSLkA7fvHbb0G3bAMfrtDCzpUpcwAdmp3QqdwC13S89Oon8/X4hpdwo8pXXmWCdIn91pI77xe2LM94uQgg0xVeNyCrA3Ak2m/5jFVB6+ZC1RVZl1NTWm4JYIFXW2pRCBVKyZAxAxtdsCCbXsJa2Vijy1FYhtQWeckbjmmbdAfadsBOnl1VLB6YJkqZRhJBFyLEW5vXrijhrVWckLqRjygkCAvXoLQATt9Bh9xHipq0lBppOkFnpnSwaIkkALElQQdxsZGC1FTpObyEXzAM5kU1qUfzRUElQ8RqM3Y6QN9/kek0pClNDOWmToksvUKbRqiRImZwX4er1RIUpUOh5LDV8KzOpoW1+vrB2IObJqFUJXUiFZR9QaFWCIhZESSP3vTDABpIPb9JQVibjb94VmeH0tQWm1RpXUwqEU1UaSS2oTYSRBA6b9KqeWBqLrZt9J0aQ1mA3NjuREGdJx7wSp5ZXXSeoFbS2pZAB3MGwJ0x0Prvgjitai1QstLySDfy4qBrmQVJgOJkEcpGAuQdIMuw3M7znDYcMyZgUxF2IXlnTAa+o3tA2AtYnAFRNVUeSHa3KghzYbaoAbcWjr6HBVXiVU0tGurCroKFSCZ6BAN76pNxpmbxgZi1Igw4I0iQygSsGdj3iCeg9sRSQCDKObGE8UzfM3nIy1GVTB/VQNirLAvaA0GYXHWYojyKZFSm0H4RAcdGOrTBuCYLC3QxiuajvLCoRqg6uYgEyQCZN4HUSfngnMZwKWUnyz0ipJaXHKx2BvNt16HAA5ssIiwuZXna9KpENUBI1QShUtpmLQALQe/L2x5SWmOdaTPIIeSXpgy0fDBS8ftHaPfjOoKBRabqSIghT8NjYMAdybiJg9sXU87XVanlpqAOotAgCOWZBgyJ39sCpLDo/iWQAOqcZRWq0zTZwiLLKCZJsOoGoXjfFVUhoNRoAEaiYkLACgLLKSTIYjp2wFRrtDu7O6leX4tCsWHxBRERe8X72wyytd28umWQzSaCBBIJ12K87NAAGxi3SS9Fser6eYtjcdMryyI9JhVaumkSuleswZkgTN7EbjFdTJRswAe06tUi8MVKgrMM0dQOkYFThlenWSVq7gWBERe87QBvI2w+yvEsv5Bp1KCAmVvKcu0al69b/ADnAnpyp+UsdXaB5Lh+ui2kZhmNm0hWXTAJBA2v3Jgj3xRVy6IhUiotUyOZwQAYIBSJ6wbyOoxcjPQfTSeqSysF0oNiREkdQTBsOw3tNLZhqjMCrQE0lgHsLkAkkiZMmTIA7nFrcdXaQgnE4ybVRQeab+Uy6i5p2MEnTrg+WYMgk2Onvjvh9Sm1eVZaVuXzDrjlBgiDsA177rvGIM61KVOqxkhmJUEgAzGmbdIMD73Zimpp0yhWkzsFTSwCsByjl+IA9DAPpvgbXOBJcCV5J0QupJMtqU0WQSQwiAV1CZNoBBBGBw6LsSwImWMGSTIENta3viZjL00IdgwYDoAYtEKLCPkdjhlT8VDSBUYSOjIDFhtb5fLC9Z3UE/fuBjNIHtRK+aauTqpkyTqLGQASJIM2Y7CxnpjjNrU8suXYMZ5LqVC2EyRJM7De/rhka5LpVoUWUUnl1o86G0gpB5ZGrfYnpIGF+Z5kaqV5j8XmbkyJUEkTHYQRcxjYml/hE1HOLzzgtTVTK1XdSRB0hS0WIAn4TIAtFhg7KnKJVjRVRjAVmNzMAAkExJ+W+AuGUfLJaSEUkKYPNfcRv8sOKWdWDKUyqwIYDzL9tQlj13HvjJWS5OTb3G0chAUbXgeTNEORu8uWLkmFUcpAFu+/bbvUmpqeo6WIfSNVviUaRpF7bybXwd4j49SzFKBEqsKCoEAEE7DcxF7iI6zinPcOGWqL5L1nenUBMaFVoUGQNRIN4BIPWOowdGlzLlhbH6d/rKZ2HSvc9os4jm6rEo9IgIACFkxLiet9XNbuPTHGX4EdYKkXUa11XmOkbX2+WDc7xBXg6DSdhFQBmYs2/7TEgiYmwgGBgGnmlLAFioJ9ztG+8HtO898OtpFgLRYF8tKuFs6V9dVWYISYgkzp7C7XC7kTGDMhWIeEYCZLEg7sQSV0nUoFjE7gTvbT+HvFSU2dHY6FEaSLkmbKsXMA73PrgPifEMtWMeSKFQBmpsqBVfc6XVbEmGA6g+hIws1ATp0wgltjFFZaWluXWYMFiRtA5Rsxkz7nFpyiVqvlZZaemyhdc80TLbKYMibifQ4Y8O8oUC7qj1POCr5rlV0GB8CwbyTsD9IwvrZt6LGrTVU5xIS6CSIXVHobncd4xpp0S1FnU5v3iHqaagVhvC6PD8wgYDQ6Ui0lC2gM45lUgaTAMQNpN+mAKiNAqIEMSQxJYm0G8ww3t6nHD1GpK9OrSqMj1CdTKQoALfCSBq1GL2HKNztQ3EKeo62cLAUBBJCx1WbXj0jr3SdQA0/3HqwyDGGS4+9WaT01qNcwIXa8g97/849pJXYUqWiqhpkvrKaEJ1DSWaNRI7z2HScL6bqtWlXUrTebBRC2iNQk9CD7x3xosv4mYVlmszEmSWbSkQSTINgADgSdBwO0perLQLK5pvPpqxFFqhhiAV1EiJCmLsQACe9zbA3E8lWplT+vQuJplidTL3AmRcXBxteKeOKatAU1NM6pTXptBhjsINx1BxkeNcWEUquXqfqzKhSNZpABQVSZlWkMJBO46XXTctlVyZbf9tp1R43mKtENWpqTJCVI0uSIu4A5wbid5gj1szGbosqoyqtlk+WASw3OsmRJ6TsBthVVcESGIVoYyIMkGwgdQN/zxRSqmSKRI1DSfmbbzIOx/y4cgZCWGD7pVlZbHaEZvhbU1UU+a5AAHNzHYAG82t19YGJW/SEptrpsUqkTqOkco2UbzAj5G2CeC0FpV6Lh5ZTrOkyLG37NtjE4u4l5lVmaKulqhZWeqPKvsTfTIOraDHTF0z1Z/iORFa4JsP4l/A+IaKL0QWKfGqqW02cnUV0QRcCNQEre2F9BiphASRbVMH2G9/TAtFVpLVurgkaGXcgagYJWQC0NuNuu4qr5tmQMDA/dFo9owvlqHYr3iC1hp8RrT8QNTClS1SVDcwiDbaPiAmL3kY94rkmQCqymkXksIYHSRvzAE/telhvqOETcSkBAAGLBiY6i3xbKOu4ww4vxelmGXU7MVQSQSKbvzSQrA9dPMdM3EAXDEpAXMAMZbw3iNOnTq6CwDoELHV31Ewp7gWHbbFLVId2VwpUTqBJPN0BJJk23M2wurkIEmIMyOovP8d/T6sqkkMiBQi3MdS03/AMX2gdLYhAAOfvaPV2tpEpyPA62YkpzG7MTp0BZ+JjE/Wcd+e1LQvmUnRAYCamYE7nmAInaRaOk3JGToH4RHsf5YIejTkiVLLvpIMH1+/wBMJNYKbdvdIKDEXvFGR0BuUEnqfzM3iThoc0pYgLIWBJIMmL+0YDrZygFLTBg32+XvhUeK1KaroMBpMBtN56iCLiL/AMsFy+b2PxlczlC2PhPo/CfELKuWRaoor5TK58jWuoQRc7knUNxv1xk/E6afLgHTpAlhDldRlmXcAs0A9oxQuZdaq+Xq0gSR5jUwR2JUhv8Anphl/Z2vUGr9Haj5ygqsFpWQZOtjNo5Se073VTo2qipn6fXvtD3BQRqMo2Yo01y/kUf1ZfnLByVYiy3NSSjGbjYACYxmEzqEnzZ2AOw1RMTtcGb7wdjEY6zmRrZao+pmNVlghwRUCi4Kna2kbG0QMA1suHaTpZCT1mb7nG0pfeIYMvaPXrUswrKUIVUGmDJmO8fKDa+Ga8a1U6CCpWU0lIYUiqzJ21QZxlsxNGgpA06pAt0tcdIA/PFycVZaVuQx/eB977/KcZypG3mNRrZm04P4WyVeD5dQFei1r7ztE9fbHmZ8B5fS/lVZqCdKuIMkzDvPWwBgDvMzhH4U447BUpIzVKhbU6gtoIawYSAF0Q09yR0tzxHM12LtTqM9RGKlYsRFwYuNzE9j0nCHarrIv85MN1QOnxMpmHAoihUSxA5SpDQTqkAyPyF7YLbhZKlkIc69SolQVEUR21EzPpFzczjnwtnEr5jzMynnuV5VYwCQsU1mbCwFrz74ZeMfEdOmUR6JFRRZFXyFAuAHYgswgkgASZmRjWEBPviGJEzmb4hVULpAOqBp0BulgQRBNzcz02xo/B2bD1KpKhtKci1CgVWLQWhFAU9JgkdDjD089zqWgCYAUQAJEmTJP1+dsOqNYCqxVV0hYgCBfYWjtMz1xbqQhUWzDWxIJm0zOZr5rLUXanl6dMtLMjEVG0llK6IgyQepGMFm+Hs9csqhI1NJGyzZQSLmDYe2DBxHQNKOqgbLJ0ie1icFDiNRdJqyoYSGnUDO0iJX74w0aJoMWG3Yf3e5mg2ZdJiv/o1JTpLHzEWXkiA53WOy7WGLzSypamVaozWD7ELIIMgxI2+RN747ztei5kfF/PqO4whzPCWd7CB3k2+kY1jrN2NohhpFgJpauYDikKOkEEUwq0+QjUJYnXAZjF2+2AczlxSqFS6qyPqlQVAdB0AJHQW3tvgWjVq0iGSzfvSQfsb/ADwNmXZ31sIbvJb7kk4JKRvgxZfyJ2tTXULTb1MCNgB8sFNwFvLNQ1KdOdlexgg3APxA9MLKraRI3nF2WpBwSrTU3Ibdv8LdT6YN6b36TYSuavcRuucRMuEAAIJlmYXNgCCLGRPWPrgPhXDmqlgrU1k3lNTaRuVMHT7HSPXFGcXTlyTMyIN4mZMnrC+8Y1vhPjzDLVadIhGpo1SIgOAAILA6rbwLGTPfC6I0g2zk5jWJGfdM/wAUybJpRDYexJnqxBIx3mUUUYJIewEC3rPX/j6E5LItWrTmDACggJCJJuthcwJMm87zhhxHhcIWVgStzqHe1ogfKMKqV1WoElBLoWM64h4cyOT8oVKzPqEtyqSpgGYNtNzAN7YzfEFoF6nkkGmACGI0luulgDuYO2NJneIV6/kmlTQmnDkKy6xy6SCNQJnqD7YBThL1Kh84LRWCSFKa50kgCmCWMmBJEX6RjTSe46jn77TaqoKZBtj5n4zO1GaufhsBsBtJ7db9cPqtA1UZqSxTARJY6Y0LC326WE3x3wnhaUzU1kuHieUSIMgAxYzvHbGoy3FQUFJVYquwB2vNo2v2xnqlQ22BtaZQrG5EwGUzOkm0t/UYvyq0yCar+WzNzCLgEFgY2YSZie1r41lThWXqH4IM9bifU7/PGb414V0GJ5ZsrXX05hcdO/tgVqI7W2Mt9SqLjE8d/NmippvTTaqAZkCYO4bUDtMiLxhVkeD0S7hywiIE6Y+KRfeLfXDHh2WNNgFaYJMaSjCDs17X9+840FDPskwlJZuYppc+p0nDtYQEAxXLLkE7TF8MzqrVgmxJB/hvjf8AinMmtToRXspWQkAgaBcG8kdox8+4fRVqlPazTf0j+J+2HuazuggKNXQT0Ht3JviVB1C3aGjlRfv2heVo0VOqq9So2yloBj6nF68Gy0WQiesg/X/nCfM1WAU1VUaiBLKLSR1Itvi7O5qlSqf/AC802BIYMbHT+8Ii8SIwpi52J/aUzlj1Zmg4nwqn5dMKAApAOqSWHSCPyMST9M/R4vQoeaDSDFtrDlPzEx7XxSPEtWLizWKjYdiOmK+PIj0qLp8bhvMJNtSsRPzEH+rSnTbZ5WvGIc3ieiyhkUU2BCyCVkftEhf2egn1xbk+FjOZgaFdKelhrFR2QnrAkFGJsdgRNjjEUahBI6bYe8NyFYsf1jIGSbCx2sRsAO/SMPNDNk3gB8XM5yHC2erURXUKhJLuSiAAi7mOXcb4d8Y8WJUzgFOpNDQlKo7UwQwUczqjLK7wOvsDhW3h2q6Q1ZLvOgamvtreBFhAm5gW7YXV+B1UI1CQTupnr8onsYONh4eoBdhEishODtGy5OnmFVZAC0weVbrqLcrMVGpu5EgREmMe1lZiVsoWFJmAAoAA9TH54o4ZmadNqsqqyQAQzaYDGRDTzXXc2g/MBuJ6mOqApM22+Ub4waHFU+Bt+81qylQYbUSnpKzEjfcg+4gY5cuYkkEQGkiJCxYeoA+2AapG6sD7Xwfk6+pYJuO536T7+uDYWW8oHU1p3So6drYOSpOBmqov94/bDDIV0PbGapUNr2mmnTF7T1KcibHuOuOMxw1WWRvjzjXiBabMopB/L0liWidQtpjt644ObUIGbUobYHefTv7jGcCphhiNblC6k3Iid8tB0nALU9DkT6j5YafotZyCqMRM7dPXCjieTdSLNI/L3nHSpMb5M5rgacCE0sxUqkg83ljUfUAdupH3wVUr5mnQ0JSanTdQHbRzVBazNEhCQCFFtpJthZwTiHlN5swyXkb4+vZnieVq8O88OvmsFaGJZgykAfE3T+OFcVxHq5XpuCfMGivMut8z5vmuNMKMkJIGlTPPbr3vN+/0xbn/ABctSgAqFX2JExHoepw3zOVC5VcyFUEvBUjlINJHnuDJb6jscIOL5hWKlFAK7iJFxY+q7/OMZlNOu4OnYnvtaaXV0XeVZniHmKoC1Q5doGrl0W0hRuDq1k/1GhinSF10WEiSSTEwzMSRGE/CKut9bkDTeY2sI0jphkcs1XmhhTHUCdzvBI/PG1jjTtBAO+87HFFaQElY7/mRH2xbwzhlCsHYnylUhQQWLFmmFBmOh+mPaaqsDlgjd1Cn6qxOF1KloatRZy1NyKitB3UQCBvYEgiexwjsdOIbXFrxiONtl2ZG/WottRkOPmLx77Y7qeKdSlXHI45Sb36CR1F8J6OWYsw/WeWSJ6k2m/yIOGWe4HQVNyhNxra59lCn7xgSlMkX390gdhttF5zLBmaSCTeIk77An0G2AM6K2skK9+sb/wAsOa9TyApAJvqUsI2mR/D/AJwPnvGhqMSWFMybdNh1IJJ369sNW+q4EWxsLXky+Qp00KvSDViymnU1tyCTMoLG8XM7RGLaj06ZNyz9TAI+UzGKON8UZjZiSx1uSdJLECbG+mdsUZNTUW/xE7n+Z3nEGogFoF1BxLGzC1B5ZVQGO8fDff0jF9LJiouuoYVLSACJgASR+90ncAd8Jc0kGMeZjioAHxzEMRebiJG1oAH+2GNTwNMDVnM1meroFVEqeZa8KTb0UEQfcfPAHHuGolIaWN21C0Rq+KR0EgfU9sLMpmC5V9T2iCJBUEn4rbWYR3+7HiRaqVQMWPQkWM78omW6ThQBpkAfGFbVtL/AXh6jWzYD8yi5U7H3+ePoHiDh+ToAVFpIoDgOgbQrDvEGDMC0b39cR4ByzU82ymzbaSNrE277ffD3xfwovQep5utlJ5YhQNrAi7TgxxDpWGk4xDNEMhBEYZPxZw96Y15fQzSOTUNrSpLAg7es4w/F6wGZqCi76GBgzLXQkXUwTMA9sE5LwzSr5YVFeotXqrBXpk3grzKyCIBsT74qTg3kOWLBtN7ADfe07xIAm89MenYGoMLYb73+U4ZNoLxhPLc6YCuASq7C02BmQf49cKzWdnIAFhMWiPQn3FvXrg0UkaNTlOhkFo/j8sBcFo+dnKSKwXU4XVEgCIJg72k+/bHJ4wI12tNvCMwa18TmpTGrS6mm52MaT/IjFzaNKiIYdfffFviHK6apUuH0NAYbG/QTYHeJ69cBedOOeouAROgTYkGXJVv/AF97YaUM0qrJAMYSNYwvzxfSJjTO/Tr8z0wNVNQjqLaDmXtUNeqWCkluWFEg6RP2Xf5YYUuGmo5FPU7KAAY62kwfhF4A9DtOFWUpNSh6bhmapGnoIgTPrJHspwTnPFrecapJDmAQLCygGV9St79Tiip2SJ1B2JaHZeq2RXnpNrM20iGiJ5g1txaJuLYG4nxOjmlD0NQcCSmlmn2N4MYHz3ih8wUCKRUJ+I/CY2MEGCO4v0w34TSakG5parPMBCjuUJF2nrt+eKKjDN7UhYrcLtMjxbhtyyAmBqYAGItJmLbj6jH1HJeCMkuVpPWZxU8sM6iqdN4sbWEdj7YwnFUenrWQqudLjWA1jN5AMzeDvbfDThvEKX6IBVzLEqINNIYwrQIBMERBHvscL4+lWqIoptbOfMXwrKHN4bx1vOAFJC9NVAHlgwAHKKD0W9h3kbk4znB6tNs0wql0Qo6wtmMIQqm25IE9yMNs34rpCk1HKK41mWarE/AV+FTpuGJ2N8Afo5RqVUowZSvNqEs8yJDbmIvIkCb4qhRFGnoO5mqrU1207Ay2jw5aNOm7P8Z1aSLgAkX9LSME5viLuToPKLcuFvFcwXqE6jItcExHaJHzxOFEQZIv1J2Ht3w8i41GKDi9hOKuZPU/XBOVrrUXy9MlTqmbsbSgjus/QdsV8QoqPhOr2vhbULLdeVpkbi/v9sOGlhFMSNpq6XiRRoNFpkksKguCIETPMsRB3tGK8/x01aulnCL0ZRqWe4DDlPqIxjv+o1bDywfWYN9+u/2w/wCH5V25lplh1lROwbkMmd4JEbYQUROoxqEt0iaTjWcBy48wq94FuY26RsfXbHz7NUNLXgz2AP541GZroQEQKA0agOadu539h88Lj4fJLEgqCbAsB/XTF0itMdZ3lNTZ8ILwWrnNRPLbYdLdsNspkVdQFUlj0UGPW/U+2AUyZZpYW7C2G9HNtSkgQwsOwHYDEqHACwAD3iDPtBZRIvjjK07XHT88F5rOMzl2iW7WGBHrbx1vjQuQIkxhwdNQK6STMCCVMXnYie8dpw2PDqdKi83a28DY7D5wZ9BhJleLrl3TlMwGJncEHFvibxOlZQKdgfi6e84xV+aaqqgx3MchTSb7xlk6z0moupPmGQWJsQTa0/I2Bud+hnGHzj0z5S1X1AszKsKO4nY/njOcN4o1eqVQQEp6liAZVlLN6SJHyXB1bxEquCtV6umCFaaYFrwsEWPU/XBGm2oG2Zr5ilTbaVZPOOiCkxemRaNJ1Xv6GL/lgij5jCURjpuTpdjIgiwEzbBA/EdjbyCx2H65gfaFUY4zPiLijanpHMU6ZOmAXADD9ktIOrex5sddeM4qoop6fl/U5D8LRBvqjPjWQy9DLUg6Iaxpiq0uDqL6gUc61KgC4i8xYgXx/wD0tkcPSdTB1IdYDCDaZCyw2MWkWx5VNR2L1iSxP7Q6k3LdTfqb4ZpxEClCwzXCgCdraiu3ST0J98YK5qpk5ubTTS5ZwhAtKPEVNEYGmGKkCSZN9MEz6tP2wnatgzPZYgqEMEATBgk9bLbFVPiDpImfc4tL2xmExIOZUX2g/TBGWA+Im5xUvFWO8dthjvzAxA2k9LH64oq1rWhLUzAc1m3puwQzHa9mv+ZjHtBvNBaqjLoWdar0B2YGAxOwM+9tjqjC4BaO2tv598BU8z5bEwGEQQbgjqDg1U22zFOQDCqwNBoYMqH9oiGcbiB0EdPfBmU4wjvy6iBeAAtvYCPXbB/C6tarUKMwamF1EOAwBYD4ZB09fpg98hSpamKqXNNhTAsSzCAB8yMIPEKlTlkZjxQL0jU1Y8Rb4i4tRrUhrQ1G5YqBYMKYgnraR8hgjgviPLIxAydBySI10ydliBBMA9eW95N7Osp4Yo+RTp1OZgIJUkSTufvvgxeBUVACIqgbGJM7fFvfGGv6VoupSx/T/wBjOF9Htq1ExLxBKmY3p0aYHwkIA2820gbC3aAMX1cmDzM3mEDlB6W/ZBsDtfDylw8BhJwx/wCn0gdhjjNxwSwH35na5NJRa0wQ4PVqajAXcgbn2JAwbluBsVlgAfrjdUcspEBQIwvzqHVpkQd46Yn+WqOdK4iV4emWmYp8GpyLA+uJU8IUmgQwYX1Dcz3GwA+XzxrKGVprdmGL3y41Svz9RhJ9J1QekmMelRONMy1HwtTLRpMAyRJAPv8AlbDbLqTygBVWLxFuw9MHZmqyxFyT9MA1soWN3sex2/nhZ4mpWH+w47d4SUUBuBacvw6lqJ0KD3An6HANfhVN4Oo22jb74ZpQIXaegwlz+XqaoUn16/lthlFmZrB49QowIvpeG6iqDrUxsCrR84qX6YsqZJ+YskyNk2X2WJNpEScMm4iqsASL9/67Y6q8VpjmLrE9xjorxNU2Jz9+6cdiQNImN4hUUqFAO0kkYF4egeqABY7j0i+HnHlSq36sz1BHtt9vvingGWFFiaqsbfsRPSLkWG/9bdpeIQU73z4nP5bFhjEX8X4ehhiNuUCTsMJ6+XaortTTkpgaiBYSdsaPiiFwQoi5I+e2GHD8/lqFAUypRQs1ZBIcxzHruRae4GM9Oudzk32jmpA42ExfA88aFdKgJEG8djY/a/yxqfEmcy9NDToiWYyZSnpUEAjSQCC1xc3GFOX4QtViQOU2A1DWJv8AD19r4qzlFWE09R0/FuQJNr7DtHpjX0s4J+/F4pAwUrLeDeIXy76lABgjUoAYSP7wKkTEgj2IwwzXiytW0mpV1MhBXVYLG0Db5C2OOG5Ckik1PLYg8081is8oJUEzpXcbmO+B+GeHTXrMutVppBdxdYP7kxqnp3idsbU4kqMGZqnDqZMqpqtAuReSZPzPbB/EKtOhIBBc79t+n5fLD3OJk6aaKVIaR1JMn1Jn74zWaoCoZgAdywxnqVTUN2jaVEU8jeJXz0sSL+m2KSxabAe2LszTVSVQz3P8sW5TITd+VPufbFghRcSzdjaLxb5Y9pk3OHy5EOrNpCiIUD/ffFBylNKFzNQ3MbAdvt98EtUGLamQYlc+uO6FIssjcYKyuXDGYtgh6aqSB7/fBFs2lBO8a5XPVKQRkCkVBpbXaCtj1sYI+mDeI5kF0dKlKVgF3IIC6eYKBfeQLSZ6TjNPm+XyyNQ1FgN4PpgdEQam0m4hfQ/wGFNTQkkrk/1+kJar4S+J9C4b4io6QzMFJGxO3f5YZNxlCDMR0Ia31jHyUV7ADcHf0xpOH59WRVBkyB7/ANfwxy39FUr3JM6iccxGBNdR8QoZIK233nfsfzwVR4/SFw4v+8cfOHqitUllgNAIUmJHKfeSCfmcO0pjGOv6OpLi5jBxxZfZE2FHjDOpKnY3K9ccrxWkQIqrbqeW/qTjMJVP7JK+2KqlJSTN/wCOEj0el/4kPHWGFjytxfQbm0xPrvft74cZPii+Sap2+0d/XrjDvlGCnSdSzPlsxA/ykXQ9O3TA2Y4o5psELrTBhljXoHTVsRJkWsd8b6noelWQGkc97+PdFH0iTfWuO1pr6vEhUMq9m9QMKs94lpUKg1Mz+ijV79YwpyHhyvWX9SVswDFjA+EGIiTEg7YT5jhnmVqqeb5hp2LrYGLGN+s+8YH/AB9KmxVjgbwz6QcoAi5M2uY8bUHTUhIZRYG3zjYYz+Q8cVF16mXmaRqBJj5EffGfrZZKanq3cm/ywHmco6OyupVhuDuOv5Y00OA4cAi1x75jqcXWBBvNfwqujLLWne2C9VGYHXGXy9BnMAEH1Pr6YfUcsKS7yRueuMtekEbfPiaKTahiMKucp0xYYHTMM/oMJmzOpt+uNJSyZp0wW3Ybdv8AfCHTlj3mEGuYNVq9BhdnsoKmnUeUHmE/1fBtSmcLGqln0hvmOmGULhtQMKogIsYK9EhddOvoKGAuuGJDRy/tAi5vjjK1eQXO5m/Xue+JxKkqVLMzNGpy1zJ2g7m3fFNVwANNgYn1icdxLMoO8wC6MbzRJlwUA+ewMfIgj7YJPifygVqIWWBsRBKztblBn4bx0mbC8IqyIxXxrKa6bQbggzgbA2vLc2vOTmzVeTcQWZUuQAJMDYxtvuDgEZgzDbQDOxEiYj54GoOggGWO8LHNtA/u3mb9cM34Y7MWZhqNyAsgegnoNsBVqLTHUZEVn2EGy+TT4iw36/8AOGVDhhqSVlwOoFvtOOstwapY+YIF4NMfzxdTNanyjyirbjRpP1G3yxjfiCfZMcqAbiV1OHVAO/sR9hvhFm8uTIvIO2NRk8yKchqZ5hAhjUC+oDXj2xP0ZXpmqalMkdUuD6sJkGMSlxJX2x8RKemG9mY0Sm4/niNW2O84Z8YyXN00mIMzN7nAFZVkEC1/ztjp03FQahMjLpxOKGXOtR3NsHcefUwVdthEC89fXrjmhXRQkyzn4RtAA3PzjA3nQRqM9ffEIuQfEgNgROXyyTAJtM+oA/iYwz8J5XTqc9VAFuvWPywC9P8AV6v72ne5JFoHaxn3GHeQo+WoU9MI4h9NO3mGq5vBPIOp2UWV2kCx3BH5nDJ2wJTVWJbVuzMF7glRP2x7XzKjrjJWBNo4bSupntLgd8GsxIJ+uMrneJRUUxscPOGcbVgdUAnbFvSYKCBFa1uRLc7niqG5UiLj3x66BqbBdJD32BYeqtuoMgYScbz2o6V2JjHVfj3limqRb4rWAGyz1jc+y46HCqVUsYlyL2jvinHWpU/0KkpVngO5JDMXggAztBVZM2HbDB/Df6HllQtqdyzMQIAOlRA6kDue/TGwzfBsvNKq9NS9M8jX1DqJ21dxMxM4xP4kcZDOtJGkqCGAixPT3A37WxhLc/oXHczVp5XW2ewnHgngKVq71qkkUSNK9CxBMnvFrdz6Y1PGvCdHNOGqSGW0qYJHSfa/1wD+HmUZcmS2oGo7NJsbQo/7caKk5Ehte9iNJkeskf0cIquwfB2xHU0BTI3zMXxXw4mWYVUqahUJ5I+GwJ5gb3xnOKcQ3UY1HjzP81IAH9rt6fSRfGMz0MJ64JF1uGaRulbLOclmIYHGlocVaoZaTOEeRyffDimgAwriCpMOmthmUcWzpIgGB1wFw618X5ijqmOgw0HDqFFBILu20m3qYH5YtbBNIhgXMzvEeIK6wBN51EdB2PUfywv8+UK9ehwTnCXqQO8AdPljypktPwmTIX+Zx2KahFCic12LteMOCZ1V5SZJ3+uDM1n3RdSQFZjTJImdSGY/n3xnKOWbzYF4eLe+Nz4jyiLlAoECno0jtDAb/M/XCK9QU2UeTGJ1qYg4MoNQBlExvHUf8Y01NQN8IMgIrAGw1W9ZHfD5hjl8ef8AYPym3hgNBBlwqxGPRRW5NzhfXzEX7Yty+ckerYzqOm8JxYwlVXAWf4cU1VKTaHNjGzf4hscXO8RjzM5gGm07gYdSaxxEVFK5gdTiYrJ5VSmikbqos56FJsGG0YRpw5CWWoXpsgJZWXbtBAv9BgrgbmpXUlQ+iW0m3WN+m+KfEHFXp12NOVDJ8JYtY7gk3IMbY6FIaGKJ+cyuSVDNEnEKw84AXiFMbGO2O0Nz7W+owvy7EvPvOGeXpzfHRmZTOszX0gT64vyufepCg3Np6AdT6QOuHPBuLU6UA6unxAMg7nuJ/hh3kOA0zWKVKVzUPMJDEECFJESurvfGKtUCmzCa6dMsLgzNcWzXlqFACxyiNyo2v1B3+mFC8QJO2piYUb39upx9O4l4KyxioKOoqAWDVHIN7iC0X9OoxlPGfh9Mq1BqQ0ORqt0K6D2EQT64GnURzp7yVUdRqmTzWXqlrqVPZhB+hxxTyjk3OnG045nfPWlWK6S6Gdtw0H7g4yearacOSoWxa0S1MLm8ErtvfA8Wx9C8Nfhg2ayNSsxK1mhqA/ZIEzrt+107RPXGErZdkJVgQQSCDYgjocOSoDcA7RTKRkz6lxr8TKT0KaZYO1d1UadMhXKiY6uwaQB7e2D/AAf4FegP0iupOYYFub9iZP8AqN5PuB1lH+DOSydWu4qpOZpxUotqIECzQswWBIN5sfTH2fyVQG8KCT6XP5X2xz6xFPoTHn78TXTJY6m+EQ06fmFQ7kMZ3Uk+l+s4zmezABAVXYCQSwBvJnSYuI0n0kjG/XOUkps5OmmoLFyTpgCSST89sfK/Fv4sk1FGR0qonWz01OsmIIBuBvc7zhKUC5sI08QE3mG4lnnzLvUUAIl42sTA+ZmScACpOJiY3sBe3iIVjYHzH+QFhg3Mm+JiY4z+3OiNoBma4AjrY/cY4zvEDqHtAx7iY6dBRoHxmN3OYClPn1dhisA/F7j8sTExsESNxDvDtGahJGxn5/0caDjwLZepPYf9wx5iY4/FMfWVHvE2Uxaj84AlXWwWByMt+tlwydseYmF8Z7QjeH2irir8hx7wEjQW6zH2n+OPcTF2/wBJkdiKgj05XUmEfFqugGd4jExMZ+Fy9jKqnEq8IZZvjUgM7QPYW+UmfoMZzjec86tUK/CLCd9KiJv3AJ+eJiY7VEDmufy/f+Jzah6VE+ifhH4Wyj02zTDzqqNp01F5aZi5AmHJkQTO+wOMxxTI6s3Wp01A/WuFUWAGswBeAAMTEwaMeYwJkKgIDaaThXgU0lSrmLk6WWmII5vh1GYPQxt3nbGxy/CiHWoxYM1wOUm3L7D74mJjn1WLsbzbT6QLRlxJ1o0wWSTp1agAG3uGEwe9jjJ8Sy1PjA8qiUSrRvJQra8qSNwT26jExMWnT1DcSm6lsYi8T+HTkqFCizB2/WsWAgXZLbk2v9cJfBHBUzXEqNOooemAzsp2OlTANxPNpx5iY0oxIJ75mZwBYT761DSOVekQAFAHsMfNvxR8A+YjZ2kADpmqneNnB6mInviYmM9MlXFob5XM+X8B4tUymYp10+KkwMfvDZlPupI+eP0nleICtRRx8NVQ69BpImCN9t8TExp4oCwMXQObSnO5ZKlN6bANSdChSIEEbADbv/vjAcP/AAUplqhasxSRoAEMB11nY9BIjb1jExMZUqMnsmPdFOS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2358</TotalTime>
  <Words>3481</Words>
  <Application>Microsoft Office PowerPoint</Application>
  <PresentationFormat>On-screen Show (4:3)</PresentationFormat>
  <Paragraphs>487</Paragraphs>
  <Slides>94</Slides>
  <Notes>1</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Paper</vt:lpstr>
      <vt:lpstr>COMING SOON</vt:lpstr>
      <vt:lpstr>THE RAPTURE</vt:lpstr>
      <vt:lpstr>THE RAPTURE</vt:lpstr>
      <vt:lpstr>COMING SOON</vt:lpstr>
      <vt:lpstr>THE RAPTURE</vt:lpstr>
      <vt:lpstr>THE RAPTURE</vt:lpstr>
      <vt:lpstr>THE RAPTURE</vt:lpstr>
      <vt:lpstr>THE RAPTURE</vt:lpstr>
      <vt:lpstr>THE RAPTURE</vt:lpstr>
      <vt:lpstr>THE RAPTURE</vt:lpstr>
      <vt:lpstr>Slide 11</vt:lpstr>
      <vt:lpstr>Slide 12</vt:lpstr>
      <vt:lpstr>THE RAPTURE</vt:lpstr>
      <vt:lpstr>THE RAPTURE</vt:lpstr>
      <vt:lpstr>THE RAPTURE</vt:lpstr>
      <vt:lpstr>Slide 16</vt:lpstr>
      <vt:lpstr>COMING SOON</vt:lpstr>
      <vt:lpstr>Slide 18</vt:lpstr>
      <vt:lpstr>Slide 19</vt:lpstr>
      <vt:lpstr>MARRIAGE of the LAMB</vt:lpstr>
      <vt:lpstr>Slide 21</vt:lpstr>
      <vt:lpstr>MARRIAGE of the LAMB</vt:lpstr>
      <vt:lpstr>MARRIAGE of the LAMB</vt:lpstr>
      <vt:lpstr>MARRIAGE of the LAMB</vt:lpstr>
      <vt:lpstr>MARRIAGE of the LAMB</vt:lpstr>
      <vt:lpstr>MARRIAGE of the LAMB</vt:lpstr>
      <vt:lpstr>MARRIAGE of the LAMB</vt:lpstr>
      <vt:lpstr>MARRIAGE of the LAMB</vt:lpstr>
      <vt:lpstr>MARRIAGE of the LAMB</vt:lpstr>
      <vt:lpstr>Marriage SUPPER of the LAMB</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COMING SOON…</dc:title>
  <dc:creator>Duane Madden</dc:creator>
  <cp:lastModifiedBy>Duane Madden</cp:lastModifiedBy>
  <cp:revision>238</cp:revision>
  <dcterms:created xsi:type="dcterms:W3CDTF">2012-09-19T19:06:31Z</dcterms:created>
  <dcterms:modified xsi:type="dcterms:W3CDTF">2012-11-21T23:02:59Z</dcterms:modified>
</cp:coreProperties>
</file>