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0164AC-9B59-4919-B8DD-0C7C265C75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A6B89C-5336-4E73-A484-3362DC17AED3}" type="datetimeFigureOut">
              <a:rPr lang="en-US" smtClean="0"/>
              <a:t>4/18/2015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ossbooks.com/verse.asp?ref=Ex+35%3A2" TargetMode="External"/><Relationship Id="rId2" Type="http://schemas.openxmlformats.org/officeDocument/2006/relationships/hyperlink" Target="http://www.crossbooks.com/verse.asp?ref=Pr+22%3A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ossbooks.com/verse.asp?ref=Ecc+2%3A2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ossbooks.com/verse.asp?ref=Lk+14%3A28" TargetMode="External"/><Relationship Id="rId2" Type="http://schemas.openxmlformats.org/officeDocument/2006/relationships/hyperlink" Target="http://www.crossbooks.com/verse.asp?ref=Ps+127%3A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ossbooks.com/verse.asp?ref=Pr+21%3A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ossbooks.com/verse.asp?ref=Mt+14%3A23" TargetMode="External"/><Relationship Id="rId2" Type="http://schemas.openxmlformats.org/officeDocument/2006/relationships/hyperlink" Target="http://www.crossbooks.com/verse.asp?ref=Ecc+3%3A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ossbooks.com/verse.asp?ref=Pr+14%3A22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ossbooks.com/verse.asp?ref=Ps+24%3A1" TargetMode="External"/><Relationship Id="rId2" Type="http://schemas.openxmlformats.org/officeDocument/2006/relationships/hyperlink" Target="http://www.crossbooks.com/verse.asp?ref=Jn+5%3A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ossbooks.com/verse.asp?ref=2Th+3%3A10" TargetMode="External"/><Relationship Id="rId5" Type="http://schemas.openxmlformats.org/officeDocument/2006/relationships/hyperlink" Target="http://www.crossbooks.com/verse.asp?ref=Rev+22%3A3" TargetMode="External"/><Relationship Id="rId4" Type="http://schemas.openxmlformats.org/officeDocument/2006/relationships/hyperlink" Target="http://www.crossbooks.com/verse.asp?ref=Ge+2%3A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www.pouted.com/wp-content/uploads/2013/04/tired-overworked-business-woman-sleeping-on-floor-being-exhausted-from-wo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06050"/>
            <a:ext cx="4220695" cy="281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humbs.dreamstime.com/z/overworked-businesswoman-stressed-82472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10" y="31173"/>
            <a:ext cx="2330489" cy="316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42672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B0F0"/>
                </a:solidFill>
              </a:rPr>
              <a:t>Overworking!</a:t>
            </a:r>
            <a:endParaRPr lang="en-US" sz="4400" b="1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7010400" cy="11430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WORKAHOLISM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23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945" y="152400"/>
            <a:ext cx="838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BIBLICAL PRINCIPLES RELATING TO WORK</a:t>
            </a:r>
          </a:p>
          <a:p>
            <a:endParaRPr lang="en-US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that is worth doing should be worth doing well. </a:t>
            </a:r>
            <a:b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 smtClean="0"/>
              <a:t>    "Do you see a man skilled in his work? He will serve before kings; he will not serve before obscure men." (</a:t>
            </a:r>
            <a:r>
              <a:rPr lang="en-US" sz="2400" i="1" dirty="0" smtClean="0">
                <a:hlinkClick r:id="rId2"/>
              </a:rPr>
              <a:t>Proverbs 22:29</a:t>
            </a:r>
            <a:r>
              <a:rPr lang="en-US" sz="2400" i="1" dirty="0" smtClean="0"/>
              <a:t>)</a:t>
            </a:r>
            <a:r>
              <a:rPr lang="en-US" sz="2400" dirty="0" smtClean="0"/>
              <a:t> </a:t>
            </a:r>
          </a:p>
          <a:p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should never be done to the exclusion of rest and time with the Lord.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    "For six days, work is to be done, but the seventh day shall be your holy day, a Sabbath of rest to the </a:t>
            </a:r>
            <a:r>
              <a:rPr lang="en-US" sz="2400" i="1" cap="small" dirty="0" smtClean="0">
                <a:effectLst/>
              </a:rPr>
              <a:t>Lord</a:t>
            </a:r>
            <a:r>
              <a:rPr lang="en-US" sz="2400" i="1" dirty="0" smtClean="0"/>
              <a:t>. Whoever does any work on it must be put to death." (</a:t>
            </a:r>
            <a:r>
              <a:rPr lang="en-US" sz="2400" i="1" dirty="0" smtClean="0">
                <a:hlinkClick r:id="rId3"/>
              </a:rPr>
              <a:t>Exodus 35:2</a:t>
            </a:r>
            <a:r>
              <a:rPr lang="en-US" sz="2400" i="1" dirty="0" smtClean="0"/>
              <a:t>)</a:t>
            </a:r>
          </a:p>
          <a:p>
            <a:endParaRPr lang="en-US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were meant to enjoy their work. </a:t>
            </a:r>
            <a:b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 smtClean="0"/>
              <a:t>    "A man can do nothing better than to eat and drink and find satisfaction in his work. This too, I see, is from the hand of God." (</a:t>
            </a:r>
            <a:r>
              <a:rPr lang="en-US" sz="2400" i="1" dirty="0" smtClean="0">
                <a:hlinkClick r:id="rId4"/>
              </a:rPr>
              <a:t>Ecclesiastes 2:24</a:t>
            </a:r>
            <a:r>
              <a:rPr lang="en-US" sz="2400" i="1" dirty="0" smtClean="0"/>
              <a:t>)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20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66363"/>
              </p:ext>
            </p:extLst>
          </p:nvPr>
        </p:nvGraphicFramePr>
        <p:xfrm>
          <a:off x="76200" y="91774"/>
          <a:ext cx="8763000" cy="6766226"/>
        </p:xfrm>
        <a:graphic>
          <a:graphicData uri="http://schemas.openxmlformats.org/drawingml/2006/table">
            <a:tbl>
              <a:tblPr/>
              <a:tblGrid>
                <a:gridCol w="2921000"/>
                <a:gridCol w="2921000"/>
                <a:gridCol w="2921000"/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SINGLE-MINDED MARY</a:t>
                      </a:r>
                      <a:endParaRPr lang="en-US" sz="2000" b="1" u="sng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LUKE 10:38-42</a:t>
                      </a:r>
                      <a:endParaRPr lang="en-US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SELF-PITYING MARTHA</a:t>
                      </a:r>
                      <a:endParaRPr lang="en-US" sz="2000" b="1" u="sng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6777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 Priority was time with the Lord.</a:t>
                      </a: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Priority</a:t>
                      </a:r>
                      <a:endParaRPr lang="en-US" sz="20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•Priority was </a:t>
                      </a:r>
                      <a:r>
                        <a:rPr lang="en-US" sz="2000" b="1" i="1" dirty="0"/>
                        <a:t>duty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performance.</a:t>
                      </a:r>
                      <a:r>
                        <a:rPr lang="en-US" sz="2000" b="1" dirty="0"/>
                        <a:t> </a:t>
                      </a:r>
                      <a:br>
                        <a:rPr lang="en-US" sz="2000" b="1" dirty="0"/>
                      </a:br>
                      <a:r>
                        <a:rPr lang="en-US" sz="2000" b="1" dirty="0"/>
                        <a:t>Workaholics</a:t>
                      </a:r>
                      <a:r>
                        <a:rPr lang="en-US" sz="2000" b="1" dirty="0" smtClean="0"/>
                        <a:t>.</a:t>
                      </a:r>
                      <a:r>
                        <a:rPr lang="en-US" sz="2000" dirty="0" smtClean="0"/>
                        <a:t>..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—</a:t>
                      </a:r>
                      <a:r>
                        <a:rPr lang="en-US" sz="2000" dirty="0"/>
                        <a:t>major on the minors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—do the least important </a:t>
                      </a:r>
                      <a:r>
                        <a:rPr lang="en-US" sz="2000" dirty="0" smtClean="0"/>
                        <a:t>work (SOMETIMES)</a:t>
                      </a:r>
                      <a:endParaRPr lang="en-US" sz="2000" dirty="0"/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6777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 Focus was on </a:t>
                      </a:r>
                      <a:r>
                        <a:rPr lang="en-US" sz="2000" b="1" i="1" dirty="0"/>
                        <a:t>Jesus</a:t>
                      </a:r>
                      <a:r>
                        <a:rPr lang="en-US" sz="2000" dirty="0"/>
                        <a:t>.</a:t>
                      </a: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Focus</a:t>
                      </a:r>
                      <a:endParaRPr lang="en-US" sz="20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•Focus was on </a:t>
                      </a:r>
                      <a:r>
                        <a:rPr lang="en-US" sz="2000" b="1" i="1" dirty="0"/>
                        <a:t>self</a:t>
                      </a:r>
                      <a:r>
                        <a:rPr lang="en-US" sz="2000" i="1" dirty="0"/>
                        <a:t>. </a:t>
                      </a:r>
                      <a:br>
                        <a:rPr lang="en-US" sz="2000" i="1" dirty="0"/>
                      </a:br>
                      <a:r>
                        <a:rPr lang="en-US" sz="2000" b="1" dirty="0"/>
                        <a:t>Workaholics.</a:t>
                      </a:r>
                      <a:r>
                        <a:rPr lang="en-US" sz="2000" dirty="0"/>
                        <a:t>..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—compare themselves to others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—complain about others</a:t>
                      </a: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792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 Withstood the pressure to forfeit time with Jesus.</a:t>
                      </a: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Pressure</a:t>
                      </a:r>
                      <a:endParaRPr lang="en-US" sz="20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•Was the </a:t>
                      </a:r>
                      <a:r>
                        <a:rPr lang="en-US" sz="2000" b="1" i="1" dirty="0"/>
                        <a:t>source</a:t>
                      </a:r>
                      <a:r>
                        <a:rPr lang="en-US" sz="2000" dirty="0"/>
                        <a:t> of the pressure. </a:t>
                      </a:r>
                      <a:r>
                        <a:rPr lang="en-US" sz="2000" b="1" dirty="0"/>
                        <a:t/>
                      </a:r>
                      <a:br>
                        <a:rPr lang="en-US" sz="2000" b="1" dirty="0"/>
                      </a:br>
                      <a:r>
                        <a:rPr lang="en-US" sz="2000" b="1" dirty="0"/>
                        <a:t>Workaholics.</a:t>
                      </a:r>
                      <a:r>
                        <a:rPr lang="en-US" sz="2000" dirty="0"/>
                        <a:t>..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—command others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—control others</a:t>
                      </a: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1352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 Did work that was </a:t>
                      </a:r>
                      <a:r>
                        <a:rPr lang="en-US" sz="2000" b="1" i="1" dirty="0"/>
                        <a:t>eternal</a:t>
                      </a:r>
                      <a:r>
                        <a:rPr lang="en-US" sz="2000" dirty="0"/>
                        <a:t>.</a:t>
                      </a: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Value</a:t>
                      </a:r>
                      <a:endParaRPr lang="en-US" sz="20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• Did work that was </a:t>
                      </a:r>
                      <a:r>
                        <a:rPr lang="en-US" sz="2000" b="1" i="1" dirty="0"/>
                        <a:t>temporal.</a:t>
                      </a:r>
                      <a:endParaRPr lang="en-US" sz="2000" dirty="0"/>
                    </a:p>
                  </a:txBody>
                  <a:tcPr marL="41715" marR="41715" marT="20858" marB="20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945" y="152400"/>
            <a:ext cx="838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TIPS FOR WORKAHOLICS</a:t>
            </a:r>
          </a:p>
          <a:p>
            <a:endParaRPr lang="en-US" sz="2400" dirty="0" smtClean="0">
              <a:effectLst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Erase the thought that working day and night is sacrificial and spiritual. </a:t>
            </a:r>
            <a:b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effectLst/>
              </a:rPr>
              <a:t>    "In vain you rise early and stay up late, toiling for food to eat—for he grants sleep to those he loves." (</a:t>
            </a:r>
            <a:r>
              <a:rPr lang="en-US" sz="2800" i="1" dirty="0" smtClean="0">
                <a:effectLst/>
                <a:hlinkClick r:id="rId2"/>
              </a:rPr>
              <a:t>Psalm 127:2</a:t>
            </a:r>
            <a:r>
              <a:rPr lang="en-US" sz="2800" i="1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to-do list daily—preferably the evening before. </a:t>
            </a:r>
            <a:b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effectLst/>
              </a:rPr>
              <a:t>    "Suppose one of you wants to build a tower. Will he not first sit down and estimate the cost to see if he has enough money to complete it?" (</a:t>
            </a:r>
            <a:r>
              <a:rPr lang="en-US" sz="2800" i="1" dirty="0" smtClean="0">
                <a:effectLst/>
                <a:hlinkClick r:id="rId3"/>
              </a:rPr>
              <a:t>Luke 14:28</a:t>
            </a:r>
            <a:r>
              <a:rPr lang="en-US" sz="2800" i="1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your priorities in order of importance. </a:t>
            </a:r>
            <a:b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effectLst/>
              </a:rPr>
              <a:t>    "The plans of the diligent lead to profit as surely as haste leads to poverty." (</a:t>
            </a:r>
            <a:r>
              <a:rPr lang="en-US" sz="2800" i="1" dirty="0" smtClean="0">
                <a:effectLst/>
                <a:hlinkClick r:id="rId4"/>
              </a:rPr>
              <a:t>Proverbs 21:5</a:t>
            </a:r>
            <a:r>
              <a:rPr lang="en-US" sz="2800" i="1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> </a:t>
            </a:r>
          </a:p>
          <a:p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9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945" y="152400"/>
            <a:ext cx="8382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TIPS FOR WORKAHOLICS</a:t>
            </a:r>
          </a:p>
          <a:p>
            <a:endParaRPr lang="en-US" sz="2800" dirty="0" smtClean="0">
              <a:effectLst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 a starting and finishing time for each task. </a:t>
            </a:r>
            <a:b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effectLst/>
              </a:rPr>
              <a:t>    "There is a time for everything, and a season for every activity under heaven." (</a:t>
            </a:r>
            <a:r>
              <a:rPr lang="en-US" sz="2800" i="1" dirty="0" smtClean="0">
                <a:effectLst/>
                <a:hlinkClick r:id="rId2"/>
              </a:rPr>
              <a:t>Ecclesiastes 3:1</a:t>
            </a:r>
            <a:r>
              <a:rPr lang="en-US" sz="2800" i="1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Eliminate the open door policy. </a:t>
            </a:r>
            <a:b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effectLst/>
              </a:rPr>
              <a:t>    "After he had dismissed them, he went up on a mountainside by himself to pray. When evening came, he was there alone." (</a:t>
            </a:r>
            <a:r>
              <a:rPr lang="en-US" sz="2800" i="1" dirty="0" smtClean="0">
                <a:effectLst/>
                <a:hlinkClick r:id="rId3"/>
              </a:rPr>
              <a:t>Matthew 14:23</a:t>
            </a:r>
            <a:r>
              <a:rPr lang="en-US" sz="2800" i="1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aside specific time for family, friends and for yourself. </a:t>
            </a:r>
            <a:b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effectLst/>
              </a:rPr>
              <a:t>    "Those who plan what is good find love and faithfulness." (</a:t>
            </a:r>
            <a:r>
              <a:rPr lang="en-US" sz="2800" i="1" dirty="0" smtClean="0">
                <a:effectLst/>
                <a:hlinkClick r:id="rId4"/>
              </a:rPr>
              <a:t>Proverbs 14:22</a:t>
            </a:r>
            <a:r>
              <a:rPr lang="en-US" sz="2800" i="1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262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945" y="152400"/>
            <a:ext cx="8382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MORE  PRACTICAL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TIPS FOR WORKAHOLICS</a:t>
            </a:r>
          </a:p>
          <a:p>
            <a:endParaRPr lang="en-US" sz="2800" b="1" i="1" dirty="0" smtClean="0">
              <a:effectLst/>
            </a:endParaRPr>
          </a:p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elease the burden of guilt.</a:t>
            </a: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/>
              </a:rPr>
              <a:t>Forgive yourself for not being perfect. </a:t>
            </a:r>
          </a:p>
          <a:p>
            <a:endParaRPr lang="en-US" sz="2800" b="1" i="1" dirty="0" smtClean="0">
              <a:effectLst/>
            </a:endParaRPr>
          </a:p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liminate your need to please others, and focus on pleasing God.</a:t>
            </a: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/>
              </a:rPr>
              <a:t>Know that </a:t>
            </a:r>
            <a:r>
              <a:rPr lang="en-US" sz="2800" dirty="0" err="1" smtClean="0">
                <a:effectLst/>
              </a:rPr>
              <a:t>workaholism</a:t>
            </a:r>
            <a:r>
              <a:rPr lang="en-US" sz="2800" dirty="0" smtClean="0">
                <a:effectLst/>
              </a:rPr>
              <a:t> is not pleasing to God.</a:t>
            </a:r>
          </a:p>
          <a:p>
            <a:endParaRPr lang="en-US" sz="2800" b="1" i="1" dirty="0" smtClean="0">
              <a:effectLst/>
            </a:endParaRPr>
          </a:p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nlarge your commitment to time for rest, relaxation and communion with the Lord.</a:t>
            </a: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/>
              </a:rPr>
              <a:t>Learn to pause, worship and reflect on God during the day. </a:t>
            </a: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Slow down and appreciate the small things in life! </a:t>
            </a:r>
          </a:p>
          <a:p>
            <a:endParaRPr lang="en-US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896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673" y="304800"/>
            <a:ext cx="8458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What Is Work?</a:t>
            </a:r>
          </a:p>
          <a:p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Work is a physical or mental activity performed in an effort to produce a result. </a:t>
            </a:r>
          </a:p>
          <a:p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a Workaholic?</a:t>
            </a:r>
          </a:p>
          <a:p>
            <a:r>
              <a:rPr lang="en-US" sz="4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 workaholic is a person who is compulsively addicted to work, to the detriment of self and significant relationships.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582" y="1524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YOU A WORKAHOLIC?</a:t>
            </a:r>
          </a:p>
          <a:p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farm3.staticflickr.com/2355/2404849371_0e772af16e_z.jpg?zz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13818"/>
            <a:ext cx="8392346" cy="531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95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582" y="1524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YOU A WORKAHOLIC?</a:t>
            </a:r>
          </a:p>
          <a:p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ts2.mm.bing.net/th?id=JN.FFf9TC2Ck7QoseiCnIvCQg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337" y="1027270"/>
            <a:ext cx="5867400" cy="5830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54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582" y="152400"/>
            <a:ext cx="8458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YOU A WORKAHOLIC?</a:t>
            </a:r>
          </a:p>
          <a:p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have more devotion to my work than devotion to the Lord?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feel my work is controlling me?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make sure others know how much and how long I work?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resent others for not working as hard as I think they should?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fear others might think I don't work hard enough?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have difficulty being satisfied with the final result? </a:t>
            </a:r>
          </a:p>
        </p:txBody>
      </p:sp>
    </p:spTree>
    <p:extLst>
      <p:ext uri="{BB962C8B-B14F-4D97-AF65-F5344CB8AC3E}">
        <p14:creationId xmlns:p14="http://schemas.microsoft.com/office/powerpoint/2010/main" val="426025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673" y="13716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feel guilty when I relax or have fun?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feel that the more I work, the more I will please God?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primarily talk about my activities?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have difficulty pacing my time?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feel my work is the main source of my identity?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put work above those closest to me?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often feel fatigued?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I have difficulty saying no?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1673" y="457200"/>
            <a:ext cx="845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YOU A WORKAHOLIC?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945" y="228600"/>
            <a:ext cx="838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Compulsive Worker's Checkup</a:t>
            </a: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Do I have...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—depression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—sleeplessness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—tense muscles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—back pain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—headaches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—indigestion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—cold sores or hives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—grinding of teeth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—tightness in chest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—ulcers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—chronic fatigue </a:t>
            </a:r>
          </a:p>
          <a:p>
            <a:pPr lvl="1"/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—upset stomach </a:t>
            </a:r>
          </a:p>
        </p:txBody>
      </p:sp>
    </p:spTree>
    <p:extLst>
      <p:ext uri="{BB962C8B-B14F-4D97-AF65-F5344CB8AC3E}">
        <p14:creationId xmlns:p14="http://schemas.microsoft.com/office/powerpoint/2010/main" val="326287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945" y="1524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Understanding the Cause of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Workaholism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Passion to Push….</a:t>
            </a:r>
          </a:p>
          <a:p>
            <a:endParaRPr lang="en-US" sz="2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The push to </a:t>
            </a:r>
            <a:r>
              <a:rPr lang="en-US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prove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...........................seeking self-worth </a:t>
            </a: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The push to </a:t>
            </a:r>
            <a:r>
              <a:rPr lang="en-US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produce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......................seeking significance </a:t>
            </a: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The push to </a:t>
            </a:r>
            <a:r>
              <a:rPr lang="en-US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perform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......................seeking admiration and recognition </a:t>
            </a: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The push to </a:t>
            </a:r>
            <a:r>
              <a:rPr lang="en-US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........................feeling indispensable </a:t>
            </a: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The push to be </a:t>
            </a:r>
            <a:r>
              <a:rPr lang="en-US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....................being rigid and inflexible </a:t>
            </a: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The push to </a:t>
            </a:r>
            <a:r>
              <a:rPr lang="en-US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prosper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.......................overemphasizing material possessions </a:t>
            </a:r>
          </a:p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43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945" y="152400"/>
            <a:ext cx="838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BIBLICAL PRINCIPLES RELATING TO WORK</a:t>
            </a:r>
          </a:p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a worker, and we are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 in His image.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 smtClean="0"/>
              <a:t>    "Jesus said to them, 'My Father is always at his work to this very day, and I, too, am working.'" (</a:t>
            </a:r>
            <a:r>
              <a:rPr lang="en-US" sz="2400" i="1" dirty="0" smtClean="0">
                <a:hlinkClick r:id="rId2"/>
              </a:rPr>
              <a:t>John 5:17</a:t>
            </a:r>
            <a:r>
              <a:rPr lang="en-US" sz="2400" i="1" dirty="0" smtClean="0"/>
              <a:t>)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the creator and owner of all things; therefore, it is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Him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we work. 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i="1" dirty="0" smtClean="0"/>
              <a:t>    "The earth is the </a:t>
            </a:r>
            <a:r>
              <a:rPr lang="en-US" sz="2400" i="1" cap="small" dirty="0" smtClean="0">
                <a:effectLst/>
              </a:rPr>
              <a:t>Lord</a:t>
            </a:r>
            <a:r>
              <a:rPr lang="en-US" sz="2400" i="1" dirty="0" smtClean="0"/>
              <a:t>'s, and everything in it, the world, and all who live in it." (</a:t>
            </a:r>
            <a:r>
              <a:rPr lang="en-US" sz="2400" i="1" dirty="0" smtClean="0">
                <a:hlinkClick r:id="rId3"/>
              </a:rPr>
              <a:t>Psalm 24:1</a:t>
            </a:r>
            <a:r>
              <a:rPr lang="en-US" sz="2400" i="1" dirty="0" smtClean="0"/>
              <a:t>)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is a natural part of this life and a natural part of eternal life. </a:t>
            </a:r>
            <a:b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 smtClean="0"/>
              <a:t>    "The </a:t>
            </a:r>
            <a:r>
              <a:rPr lang="en-US" sz="2400" i="1" cap="small" dirty="0" smtClean="0">
                <a:effectLst/>
              </a:rPr>
              <a:t>Lord</a:t>
            </a:r>
            <a:r>
              <a:rPr lang="en-US" sz="2400" i="1" dirty="0" smtClean="0"/>
              <a:t> God took the man and put him in the Garden of Eden to work it and take care of it." (</a:t>
            </a:r>
            <a:r>
              <a:rPr lang="en-US" sz="2400" i="1" dirty="0" smtClean="0">
                <a:hlinkClick r:id="rId4"/>
              </a:rPr>
              <a:t>Genesis 2:15</a:t>
            </a:r>
            <a:r>
              <a:rPr lang="en-US" sz="2400" i="1" dirty="0" smtClean="0"/>
              <a:t>) </a:t>
            </a:r>
            <a:br>
              <a:rPr lang="en-US" sz="2400" i="1" dirty="0" smtClean="0"/>
            </a:br>
            <a:r>
              <a:rPr lang="en-US" sz="2400" i="1" dirty="0" smtClean="0"/>
              <a:t>"No longer will there be any curse. The throne of God and of the Lamb will be in the city, and his servants will serve him." (</a:t>
            </a:r>
            <a:r>
              <a:rPr lang="en-US" sz="2400" i="1" dirty="0" smtClean="0">
                <a:hlinkClick r:id="rId5"/>
              </a:rPr>
              <a:t>Revelation 22:3</a:t>
            </a:r>
            <a:r>
              <a:rPr lang="en-US" sz="2400" i="1" dirty="0" smtClean="0"/>
              <a:t>)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is a requirement. </a:t>
            </a:r>
          </a:p>
          <a:p>
            <a:r>
              <a:rPr lang="en-US" sz="2400" i="1" dirty="0" smtClean="0"/>
              <a:t> "For even when we were with you, we gave you this rule: 'If a man will not work, he shall not eat.'" (</a:t>
            </a:r>
            <a:r>
              <a:rPr lang="en-US" sz="2400" i="1" dirty="0" smtClean="0">
                <a:hlinkClick r:id="rId6"/>
              </a:rPr>
              <a:t>2 Thessalonians 3:10</a:t>
            </a:r>
            <a:r>
              <a:rPr lang="en-US" sz="2400" i="1" dirty="0" smtClean="0"/>
              <a:t>)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9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97</TotalTime>
  <Words>533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Composite</vt:lpstr>
      <vt:lpstr>WORKAHOLISM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WORKAHOLISM</dc:title>
  <dc:creator>DUANE</dc:creator>
  <cp:lastModifiedBy>DUANE</cp:lastModifiedBy>
  <cp:revision>18</cp:revision>
  <dcterms:created xsi:type="dcterms:W3CDTF">2015-04-19T00:23:37Z</dcterms:created>
  <dcterms:modified xsi:type="dcterms:W3CDTF">2015-04-19T02:00:58Z</dcterms:modified>
</cp:coreProperties>
</file>