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ABDD395-DB64-4434-AAC1-B8058F7186A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A08F65C-D16C-424A-A51F-AF7EFFA0294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483">
            <a:off x="319000" y="4196179"/>
            <a:ext cx="8025595" cy="1971620"/>
          </a:xfrm>
          <a:pattFill prst="dashDnDiag">
            <a:fgClr>
              <a:schemeClr val="accent1"/>
            </a:fgClr>
            <a:bgClr>
              <a:srgbClr val="FFFF00"/>
            </a:bgClr>
          </a:patt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mark of the beast </a:t>
            </a:r>
          </a:p>
          <a:p>
            <a:pPr algn="ctr"/>
            <a:r>
              <a:rPr lang="en-US" sz="4000" b="1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4000" b="1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Antichrist </a:t>
            </a:r>
            <a:r>
              <a:rPr 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n-US" sz="3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ncarnational Hermeneutic of Pauline Salutations | perSpectives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001000" cy="21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706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9900"/>
                </a:solidFill>
              </a:rPr>
              <a:t>Revelation 13:17</a:t>
            </a:r>
            <a:endParaRPr lang="en-US" sz="44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0" indent="0" algn="ctr">
              <a:buNone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no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 buy or sell,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 they have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the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beast, or the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his name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1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of the beast relates to the buying and selling  of food, conducting business and possibly employment. The antichrist will claim jurisdiction over the traffic &amp; trade of the world and make it tributary to his own purposes.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represented by saying that no one might "buy or sell" except by his permission; and it is clear that where this power exists, there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control over the wealth of the world. </a:t>
            </a:r>
          </a:p>
        </p:txBody>
      </p:sp>
    </p:spTree>
    <p:extLst>
      <p:ext uri="{BB962C8B-B14F-4D97-AF65-F5344CB8AC3E}">
        <p14:creationId xmlns:p14="http://schemas.microsoft.com/office/powerpoint/2010/main" val="37243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03224"/>
            <a:ext cx="2530499" cy="26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2956" y="381000"/>
            <a:ext cx="8566244" cy="6169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had to have </a:t>
            </a:r>
            <a:r>
              <a:rPr lang="en-US" sz="40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MARK…</a:t>
            </a:r>
          </a:p>
        </p:txBody>
      </p:sp>
      <p:pic>
        <p:nvPicPr>
          <p:cNvPr id="5" name="Picture 10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5" y="1303224"/>
            <a:ext cx="2391559" cy="26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96" y="2106994"/>
            <a:ext cx="3454990" cy="326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6" y="4039710"/>
            <a:ext cx="2391558" cy="26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026062"/>
            <a:ext cx="2530499" cy="26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169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…Or 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NAME…</a:t>
            </a:r>
          </a:p>
        </p:txBody>
      </p:sp>
      <p:pic>
        <p:nvPicPr>
          <p:cNvPr id="5" name="Picture 2" descr="Image result for images with the name luci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3255"/>
            <a:ext cx="7848600" cy="44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3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169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…Or  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</a:t>
            </a:r>
          </a:p>
        </p:txBody>
      </p:sp>
      <p:pic>
        <p:nvPicPr>
          <p:cNvPr id="5" name="Picture 4" descr="Image result for images of the mark in Revelation13: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0"/>
          <a:stretch/>
        </p:blipFill>
        <p:spPr bwMode="auto">
          <a:xfrm>
            <a:off x="381000" y="1905000"/>
            <a:ext cx="3701887" cy="40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52" y="1524000"/>
            <a:ext cx="4279948" cy="22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1" r="64089"/>
          <a:stretch/>
        </p:blipFill>
        <p:spPr bwMode="auto">
          <a:xfrm>
            <a:off x="4330652" y="4038600"/>
            <a:ext cx="4279948" cy="24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0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706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9900"/>
                </a:solidFill>
              </a:rPr>
              <a:t>Revelation 13:18</a:t>
            </a:r>
            <a:endParaRPr lang="en-US" sz="44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wisdom. Let him that hath understanding count the number of the beast: for it is the number of a man; and his number is Six hundred threescore and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six.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(KJV)</a:t>
            </a:r>
            <a:endParaRPr lang="en-US" sz="4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8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706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9900"/>
                </a:solidFill>
              </a:rPr>
              <a:t>Revelation 13:18</a:t>
            </a:r>
            <a:endParaRPr lang="en-US" sz="44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wisdom. Let him who has understanding calculate the number of the beast, for it is the number of a man: His number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hundred and sixty-six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(NKJV)</a:t>
            </a:r>
            <a:endParaRPr lang="en-US" sz="4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706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9900"/>
                </a:solidFill>
              </a:rPr>
              <a:t>Revelation 13:18</a:t>
            </a:r>
            <a:endParaRPr lang="en-US" sz="44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calls for wisdom: let him who has understanding reckon the number of the beast, for it is a human number, its number is six hundred and sixty-six.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(RSV)</a:t>
            </a:r>
          </a:p>
        </p:txBody>
      </p:sp>
    </p:spTree>
    <p:extLst>
      <p:ext uri="{BB962C8B-B14F-4D97-AF65-F5344CB8AC3E}">
        <p14:creationId xmlns:p14="http://schemas.microsoft.com/office/powerpoint/2010/main" val="30891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706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9900"/>
                </a:solidFill>
              </a:rPr>
              <a:t>Revelation 13:18</a:t>
            </a:r>
            <a:endParaRPr lang="en-US" sz="44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need for discernment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him who has the ability compute the number of the Beast; for the number indicates a man's name. Its number is six hundred and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sixty-six.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(TCNT)</a:t>
            </a:r>
          </a:p>
        </p:txBody>
      </p:sp>
    </p:spTree>
    <p:extLst>
      <p:ext uri="{BB962C8B-B14F-4D97-AF65-F5344CB8AC3E}">
        <p14:creationId xmlns:p14="http://schemas.microsoft.com/office/powerpoint/2010/main" val="12611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" b="1943"/>
          <a:stretch/>
        </p:blipFill>
        <p:spPr bwMode="auto">
          <a:xfrm>
            <a:off x="152399" y="76200"/>
            <a:ext cx="8837451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838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 OF A MAN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3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4" y="838200"/>
            <a:ext cx="9067800" cy="6345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2D2D"/>
                </a:solidFill>
                <a:sym typeface="Wingdings"/>
              </a:rPr>
              <a:t>THE MARK OF THE BEAST</a:t>
            </a:r>
            <a:endParaRPr lang="en-US" sz="4400" b="1" dirty="0">
              <a:solidFill>
                <a:srgbClr val="FF2D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the Covid-19 vaccine the mark of the beast?</a:t>
            </a:r>
          </a:p>
          <a:p>
            <a:pPr marL="0" indent="0">
              <a:buNone/>
            </a:pP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mark of the beast a literal mark or some kind of modern technology?</a:t>
            </a:r>
          </a:p>
          <a:p>
            <a:pPr marL="0" indent="0">
              <a:buNone/>
            </a:pPr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accidentally or unknowingly accept the mark of the beast?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1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5" y="685800"/>
            <a:ext cx="9067800" cy="6345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2D2D"/>
                </a:solidFill>
                <a:sym typeface="Wingdings"/>
              </a:rPr>
              <a:t>THE MARK OF THE BEAST</a:t>
            </a:r>
            <a:endParaRPr lang="en-US" sz="4400" b="1" dirty="0">
              <a:solidFill>
                <a:srgbClr val="FF2D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53924"/>
            <a:ext cx="8686800" cy="1275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accidentally or unknowingly accept the mark of the beast?</a:t>
            </a:r>
          </a:p>
          <a:p>
            <a:pPr marL="0" indent="0"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6" descr="Image result for images of the mark in Revelation13: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103280" cy="3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3962400" y="4495800"/>
            <a:ext cx="4229100" cy="2133600"/>
          </a:xfrm>
          <a:prstGeom prst="wedgeEllipseCallout">
            <a:avLst>
              <a:gd name="adj1" fmla="val -69534"/>
              <a:gd name="adj2" fmla="val -4091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4419600" y="1600200"/>
            <a:ext cx="4267200" cy="2743200"/>
          </a:xfrm>
          <a:prstGeom prst="cloudCallout">
            <a:avLst>
              <a:gd name="adj1" fmla="val -92083"/>
              <a:gd name="adj2" fmla="val -6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093"/>
            <a:ext cx="8686800" cy="6324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accidentally or unknowingly accept the mark of the beast?</a:t>
            </a:r>
          </a:p>
          <a:p>
            <a:pPr marL="0" indent="0"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13:3-9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14:6-11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19:20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20:4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14900" y="218697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group made a decision to worship the Devil &amp; the Antichrist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8650" y="477777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group made a decision to worship the true God –      Jesus Christ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0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" y="66674"/>
            <a:ext cx="5016726" cy="66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0738" y="1371600"/>
            <a:ext cx="37156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CHARACTER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ANTICHRIST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3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28600"/>
            <a:ext cx="8839200" cy="6629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A MAN</a:t>
            </a:r>
          </a:p>
          <a:p>
            <a:pPr marL="0" indent="0">
              <a:buNone/>
            </a:pPr>
            <a:endParaRPr lang="en-US" sz="32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13:18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is wisdom. Let him that hath understanding count the number of the beast: for it is the number of a </a:t>
            </a:r>
            <a:r>
              <a:rPr lang="en-US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and his number is Six hundred threescore and six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2:3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man deceive you by any means: for that day shall not come, except there come a falling away first, and that </a:t>
            </a:r>
            <a:r>
              <a:rPr lang="en-US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sin be revealed, the </a:t>
            </a:r>
            <a:r>
              <a:rPr lang="en-US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perdition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a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‘super being’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 demon, this is going to be a man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also tells us his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gender… he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male not female.</a:t>
            </a:r>
            <a:endParaRPr lang="en-US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5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381000"/>
            <a:ext cx="8839201" cy="6324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BE THE MAN OF SIN</a:t>
            </a:r>
          </a:p>
          <a:p>
            <a:pPr marL="0" indent="0" algn="ctr">
              <a:buNone/>
            </a:pPr>
            <a:endParaRPr lang="en-US" sz="3200" b="1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2:3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man deceive you by any means: for that day shall not come, except there come a falling away first, and that </a:t>
            </a:r>
            <a:r>
              <a:rPr lang="en-US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of sin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revealed, the </a:t>
            </a:r>
            <a:r>
              <a:rPr lang="en-US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of 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perdition*</a:t>
            </a:r>
            <a:endParaRPr lang="en-US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no limits to the conceit and evil intentions of this dictator’s perverted character. He is called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*death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destruction.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be the 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lawless one, meaning;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 morally bad person who rejects the righteousness of God's laws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Disobedience, immorality, rebellion, violence and utter selfishness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 of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man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sin.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209858"/>
            <a:ext cx="8727068" cy="65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1704515"/>
            <a:ext cx="25139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9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28600"/>
            <a:ext cx="8763000" cy="6477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WILL CLAIM TO BE GOD &amp; DEMAND WORSHIP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2:4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…Who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opposeth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i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exalteth</a:t>
            </a:r>
            <a:r>
              <a:rPr lang="en-US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himself above all that is called God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that is worshipped; </a:t>
            </a:r>
            <a:r>
              <a:rPr lang="en-US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he as God </a:t>
            </a:r>
            <a:r>
              <a:rPr lang="en-US" sz="2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sitteth</a:t>
            </a:r>
            <a:r>
              <a:rPr lang="en-US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temple of God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shewing</a:t>
            </a:r>
            <a:r>
              <a:rPr lang="en-US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himself that he is God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self-declared God of this world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After he has been honoured as world messiah for 3½ years he will proceed to the most extreme form of rebellion against God by declaring himself to be God and by demanding the worship of all people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(Rev. 13:8, 12).</a:t>
            </a:r>
          </a:p>
          <a:p>
            <a:pPr marL="0" indent="0">
              <a:buNone/>
            </a:pPr>
            <a:endParaRPr lang="en-US" sz="2800" b="1" i="1" dirty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99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95" y="381000"/>
            <a:ext cx="8735705" cy="6324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WILL BE A BLASPHEMER</a:t>
            </a:r>
          </a:p>
          <a:p>
            <a:pPr marL="0" indent="0">
              <a:buNone/>
            </a:pPr>
            <a:endParaRPr lang="en-US" sz="32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7:25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speak great words against the most High, and shall wear out the saints of the most High, and think to change times and laws: and they shall be given into his hand until a time and times and the dividing of time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11:36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king shall do according to his will; and he shall exalt himself, and magnify himself above every god, and shall speak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marvellous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things against the God of gods, and shall prosper till the indignation be accomplished: for that that is determined shall be done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13:6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opened his mouth in blasphemy against God, to blaspheme his name, and his tabernacle, and them that dwell in heaven.</a:t>
            </a:r>
          </a:p>
        </p:txBody>
      </p:sp>
    </p:spTree>
    <p:extLst>
      <p:ext uri="{BB962C8B-B14F-4D97-AF65-F5344CB8AC3E}">
        <p14:creationId xmlns:p14="http://schemas.microsoft.com/office/powerpoint/2010/main" val="33724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8" y="228600"/>
            <a:ext cx="8414601" cy="64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28600"/>
            <a:ext cx="8763000" cy="637691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DISPLAY MIRACULOUS POWERS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13:2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beast which I saw was like unto a leopard, and his feet were as the feet of a bear, and his mouth as the mouth of a lion: and the dragon gave </a:t>
            </a:r>
            <a:r>
              <a:rPr lang="en-US" sz="2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 his </a:t>
            </a:r>
            <a:r>
              <a:rPr lang="en-US" sz="2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Dunamis</a:t>
            </a:r>
            <a:r>
              <a:rPr lang="en-US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seat, and great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 2:8-9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 shall that Wicked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[one]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revealed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Even 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him, whose coming is after the working of Satan with </a:t>
            </a:r>
            <a:r>
              <a:rPr lang="en-US" sz="2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power and signs and lying </a:t>
            </a:r>
            <a:r>
              <a:rPr lang="en-US" sz="2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a notorious occult practitioner who will make use of the great powers given to him by Satan </a:t>
            </a:r>
          </a:p>
        </p:txBody>
      </p:sp>
    </p:spTree>
    <p:extLst>
      <p:ext uri="{BB962C8B-B14F-4D97-AF65-F5344CB8AC3E}">
        <p14:creationId xmlns:p14="http://schemas.microsoft.com/office/powerpoint/2010/main" val="34380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mark of the beast a literal mark or some kind of modern technology?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75988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381000"/>
            <a:ext cx="8839200" cy="6324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BE THE GREAT DECEIVER</a:t>
            </a:r>
          </a:p>
          <a:p>
            <a:pPr marL="0" indent="0">
              <a:buNone/>
            </a:pPr>
            <a:endParaRPr lang="en-US" sz="32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 2:9-10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him, whose coming is after the working of Satan with all power and signs and lying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wonders </a:t>
            </a:r>
            <a:r>
              <a:rPr lang="en-US" sz="28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all deceivableness of unrighteousness in them that perish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they received not the love of the truth, that they might be saved.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 without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integrity.  Through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fraud he will gain a position of leadership, and by the use of clever diplomacy (political lies) he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world leader (Dan. 9:27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be the big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briber.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Double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standards, bribery and corruption will be the order of the day in his wicked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e.</a:t>
            </a:r>
            <a:endParaRPr lang="en-US" sz="2800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96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95" y="304800"/>
            <a:ext cx="8608325" cy="6400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CONTROL THE WORLD’S ECONOMY </a:t>
            </a:r>
          </a:p>
          <a:p>
            <a:pPr marL="0" indent="0">
              <a:buNone/>
            </a:pPr>
            <a:endPara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13:16-17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causeth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all, both small and great, rich and poor, free and bond, to receive a mark in their right hand, or in their foreheads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And </a:t>
            </a:r>
            <a:r>
              <a:rPr lang="en-US" sz="2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no man might buy or sell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save he that had the mark, or the name of the beast, or the number of his name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“Whoever </a:t>
            </a:r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the world’s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goods, </a:t>
            </a:r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the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world.”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people start getting hungry, they will do almost anything to keep from starving.  Even submit to an ungodly ruler.  He causes everyone to receive a mark so that they can’t even buy food or any goods at all unless they have his mark upon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them.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4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95" y="228600"/>
            <a:ext cx="8608325" cy="6477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WILL NOT HAVE A DESIRE FOR WOMEN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11:37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shall he regard the God of his fathers, </a:t>
            </a:r>
            <a:r>
              <a:rPr lang="en-US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the desire of women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nor regard any god: for he shall magnify himself above all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11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means: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delight, goodly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pleasant,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precious…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antichrist will not delight in women, he will not be pleased or pleasured by women and he will not see women as precious.</a:t>
            </a:r>
          </a:p>
          <a:p>
            <a:pPr marL="0" lvl="0" indent="0">
              <a:buNone/>
            </a:pPr>
            <a:endParaRPr lang="en-US" sz="1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</a:t>
            </a:r>
            <a:r>
              <a:rPr lang="en-US" dirty="0">
                <a:solidFill>
                  <a:srgbClr val="FF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MEAN THAT THE ANTICHRIST </a:t>
            </a:r>
            <a:r>
              <a:rPr lang="en-US" dirty="0" smtClean="0">
                <a:solidFill>
                  <a:srgbClr val="FF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 </a:t>
            </a:r>
            <a:r>
              <a:rPr lang="en-US" dirty="0">
                <a:solidFill>
                  <a:srgbClr val="FF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HOMOSEXUAL???</a:t>
            </a:r>
          </a:p>
          <a:p>
            <a:pPr marL="0" lvl="0" indent="0">
              <a:buNone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0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image of the anti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57200"/>
            <a:ext cx="8763000" cy="6400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WILL RULE THE EARTH FOR A TIME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13:5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7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was given unto him a mouth speaking great things and blasphemies; and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given unto him to continue 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&amp;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half years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given unto him to make war with the saints, and to overcome them: and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given him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all kindreds, and tongues, and nations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en-US" sz="12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7:25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speak great words against the most High, and shall wear out the saints of the most High, and think to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times and laws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shall be given into his hand 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&amp; a half years</a:t>
            </a:r>
            <a:endParaRPr lang="en-US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en-US" sz="2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05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95" y="609600"/>
            <a:ext cx="8608325" cy="6096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KILL THE SAINTS</a:t>
            </a:r>
          </a:p>
          <a:p>
            <a:pPr marL="0" indent="0">
              <a:buNone/>
            </a:pPr>
            <a:endParaRPr lang="en-US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20:4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thrones, and they sat upon them, and judgment was given unto them: and I saw the souls of them that were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beheaded for the witness of Jesus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for the word of God,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which had not worshipped the beast, neither his image, neither had received his mark upon their foreheads, or in their hands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and they lived and reigned with Christ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a system to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behead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profess allegiance to Christ</a:t>
            </a:r>
            <a:r>
              <a:rPr lang="en-US" b="1" dirty="0">
                <a:solidFill>
                  <a:srgbClr val="FFFF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5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95" y="609600"/>
            <a:ext cx="8608325" cy="599591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WILL DESECRATE GOD’S TEMPLE</a:t>
            </a:r>
            <a:r>
              <a:rPr lang="en-US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9:27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confirm the covenant with many for one week: and in the midst of the week </a:t>
            </a:r>
            <a:r>
              <a:rPr lang="en-U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cause the sacrifice and the oblation to cease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for </a:t>
            </a:r>
            <a:r>
              <a:rPr lang="en-U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overspreading of abominations he shall make it desolate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even until the consummation, and that determined shall be poured upon the desolate.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4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95" y="685800"/>
            <a:ext cx="8608325" cy="591971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 WILL  BE  VERY  WEALTHY </a:t>
            </a:r>
            <a:r>
              <a:rPr lang="en-US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11:43 &amp; 45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shall have </a:t>
            </a:r>
            <a:r>
              <a:rPr lang="en-U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over the treasures of gold and of silver, and over all the precious things of Egypt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and the Libyans and the Ethiopians shall be at his steps. And he shall </a:t>
            </a:r>
            <a:r>
              <a:rPr lang="en-U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the tabernacles of his palace between the seas in the glorious holy mountain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yet he shall come to his end, and none shall help him</a:t>
            </a:r>
            <a:r>
              <a:rPr lang="en-US" b="1" i="1" dirty="0"/>
              <a:t>.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92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95" y="228600"/>
            <a:ext cx="8608325" cy="637691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 WILL  MAKE  WAR  AGAINST CHRIST 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19:19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the </a:t>
            </a:r>
            <a:r>
              <a:rPr lang="en-US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beast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kings of the earth, and their armies, gathered together to </a:t>
            </a:r>
            <a:r>
              <a:rPr lang="en-US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war against him that sat on the </a:t>
            </a:r>
            <a:r>
              <a:rPr lang="en-US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CHRIST]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against his army.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3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1930"/>
            <a:ext cx="8686799" cy="1326321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C000"/>
                </a:solidFill>
                <a:latin typeface="Chiller" pitchFamily="82" charset="0"/>
              </a:rPr>
              <a:t>The Antichrist’s doom &amp; destiny</a:t>
            </a:r>
            <a:endParaRPr lang="en-US" sz="6600" dirty="0">
              <a:solidFill>
                <a:srgbClr val="FFC000"/>
              </a:solidFill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35705" cy="5081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19:20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beast was taken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with him the false prophet that wrought miracles before him, with which he deceived them that had received the mark of the beast, and them that worshipped his image. 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These both </a:t>
            </a:r>
            <a:r>
              <a:rPr lang="en-U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cast alive into a lake of fire burning with brimstone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18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The Antichrist will be one of the first persons to be cast into the lake of fire.  </a:t>
            </a:r>
          </a:p>
          <a:p>
            <a:pPr marL="0" indent="0" algn="ctr">
              <a:buNone/>
            </a:pPr>
            <a:endParaRPr lang="en-US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His doom &amp; destiny is the lake of fire</a:t>
            </a:r>
          </a:p>
          <a:p>
            <a:pPr marL="0" lvl="0" indent="0">
              <a:buNone/>
            </a:pPr>
            <a:endParaRPr lang="en-US" sz="800" dirty="0" smtClean="0">
              <a:solidFill>
                <a:srgbClr val="FFFF00"/>
              </a:solidFill>
              <a:effectLst/>
            </a:endParaRPr>
          </a:p>
          <a:p>
            <a:pPr marL="0" lvl="0" indent="0">
              <a:buNone/>
            </a:pPr>
            <a:endParaRPr lang="en-US" sz="28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6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883602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3884" y="5638800"/>
            <a:ext cx="9167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ANTICHRIST WILL BE CONDEMNED TO A PLACE OF NO RETURN</a:t>
            </a:r>
            <a:endParaRPr lang="en-US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7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Revelation 13:16-18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(Vs. 16) </a:t>
            </a:r>
          </a:p>
          <a:p>
            <a:pPr marL="0" indent="0" algn="ctr">
              <a:buNone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makes all persons.. low and high, rich and poor, free persons and slaves, to have a </a:t>
            </a:r>
            <a:r>
              <a:rPr lang="en-US" sz="4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upon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their……… </a:t>
            </a:r>
            <a:r>
              <a:rPr lang="en-US" sz="4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their…… </a:t>
            </a:r>
            <a:r>
              <a:rPr lang="en-US" sz="44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foreheads</a:t>
            </a:r>
          </a:p>
        </p:txBody>
      </p:sp>
    </p:spTree>
    <p:extLst>
      <p:ext uri="{BB962C8B-B14F-4D97-AF65-F5344CB8AC3E}">
        <p14:creationId xmlns:p14="http://schemas.microsoft.com/office/powerpoint/2010/main" val="21476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78" y="228600"/>
            <a:ext cx="89154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haragma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 or etching,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stamp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 a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badge of servitude),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engraving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here rendered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occurs 9 times in the N.T. (8 times  in Revelation &amp; 1 time in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17:29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it is rendered graven). The word properly means something graven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sculptured.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word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implies </a:t>
            </a:r>
            <a:r>
              <a:rPr lang="en-US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brand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</a:t>
            </a:r>
            <a:r>
              <a:rPr lang="en-US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by a stamp like a seal on a government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engraving</a:t>
            </a:r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tattoo. </a:t>
            </a:r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of these methods is applied to the skin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2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FOREHEAD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mark in these places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used to denote some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 of stamp or I.D. 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case of a servant on whose hand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of the master was impressed;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soldier on whom 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was impressed denoting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which he belonged. It was no uncommon thing to mark slaves or soldiers in this way; and the design was either to denote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ownership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rank, or to prevent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from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undetected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68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324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FOREHEAD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will be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indelibly inscribed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u="sng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the </a:t>
            </a:r>
            <a:r>
              <a:rPr lang="en-US" b="1" i="1" u="sng" dirty="0" smtClean="0">
                <a:solidFill>
                  <a:srgbClr val="FF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forehead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people,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that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bare it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pledge allegiance to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subject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his authority-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as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slave is to his master, or a soldier to his commander.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There will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of distinction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would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designate with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entire certainty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those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persons who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belong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antichrist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(See Rev. 14:9 &amp; 20:4 for supporting verses)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2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601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saints of God have a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too!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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A holy remnant in Jerusalem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(Ezekiel 9:4)</a:t>
            </a:r>
          </a:p>
          <a:p>
            <a:pPr marL="0" indent="0">
              <a:buNone/>
            </a:pPr>
            <a:endParaRPr lang="en-US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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144,000 Jews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(Revelation 7:3; 9:4; 14:1)</a:t>
            </a:r>
          </a:p>
          <a:p>
            <a:pPr marL="0" indent="0">
              <a:buNone/>
            </a:pPr>
            <a:endParaRPr lang="en-US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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ALL saints in new bodies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(Rev. 3:12; 22:4)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0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</TotalTime>
  <Words>1926</Words>
  <Application>Microsoft Office PowerPoint</Application>
  <PresentationFormat>On-screen Show (4:3)</PresentationFormat>
  <Paragraphs>152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Foundry</vt:lpstr>
      <vt:lpstr>PowerPoint Presentation</vt:lpstr>
      <vt:lpstr>THE MARK OF THE BEAST</vt:lpstr>
      <vt:lpstr>PowerPoint Presentation</vt:lpstr>
      <vt:lpstr>PowerPoint Presentation</vt:lpstr>
      <vt:lpstr>Revelation 13:16-18</vt:lpstr>
      <vt:lpstr>PowerPoint Presentation</vt:lpstr>
      <vt:lpstr>PowerPoint Presentation</vt:lpstr>
      <vt:lpstr>PowerPoint Presentation</vt:lpstr>
      <vt:lpstr>PowerPoint Presentation</vt:lpstr>
      <vt:lpstr>Revelation 13:17</vt:lpstr>
      <vt:lpstr>PowerPoint Presentation</vt:lpstr>
      <vt:lpstr>PowerPoint Presentation</vt:lpstr>
      <vt:lpstr>PowerPoint Presentation</vt:lpstr>
      <vt:lpstr>PowerPoint Presentation</vt:lpstr>
      <vt:lpstr>Revelation 13:18</vt:lpstr>
      <vt:lpstr>Revelation 13:18</vt:lpstr>
      <vt:lpstr>Revelation 13:18</vt:lpstr>
      <vt:lpstr>Revelation 13:18</vt:lpstr>
      <vt:lpstr>PowerPoint Presentation</vt:lpstr>
      <vt:lpstr>THE MARK OF THE BEAST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Antichrist’s doom &amp; destiny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MADDEN</dc:creator>
  <cp:lastModifiedBy>DUANE MADDEN</cp:lastModifiedBy>
  <cp:revision>2</cp:revision>
  <dcterms:created xsi:type="dcterms:W3CDTF">2021-09-13T19:21:50Z</dcterms:created>
  <dcterms:modified xsi:type="dcterms:W3CDTF">2021-09-13T19:26:24Z</dcterms:modified>
</cp:coreProperties>
</file>