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74" r:id="rId9"/>
    <p:sldId id="275" r:id="rId10"/>
    <p:sldId id="264" r:id="rId11"/>
    <p:sldId id="265" r:id="rId12"/>
    <p:sldId id="267" r:id="rId13"/>
    <p:sldId id="266" r:id="rId14"/>
    <p:sldId id="269" r:id="rId15"/>
    <p:sldId id="271" r:id="rId16"/>
    <p:sldId id="272" r:id="rId17"/>
    <p:sldId id="277" r:id="rId18"/>
    <p:sldId id="278" r:id="rId19"/>
    <p:sldId id="279" r:id="rId20"/>
    <p:sldId id="280" r:id="rId21"/>
    <p:sldId id="276" r:id="rId22"/>
    <p:sldId id="283" r:id="rId23"/>
    <p:sldId id="281" r:id="rId24"/>
    <p:sldId id="285" r:id="rId25"/>
    <p:sldId id="282" r:id="rId26"/>
    <p:sldId id="286" r:id="rId27"/>
    <p:sldId id="284" r:id="rId28"/>
    <p:sldId id="288" r:id="rId29"/>
    <p:sldId id="287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B023-08C4-4166-AE4E-D8809F205B9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961-499A-4317-9145-7A26B8F3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8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B023-08C4-4166-AE4E-D8809F205B9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961-499A-4317-9145-7A26B8F3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7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B023-08C4-4166-AE4E-D8809F205B9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961-499A-4317-9145-7A26B8F3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4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B023-08C4-4166-AE4E-D8809F205B9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961-499A-4317-9145-7A26B8F3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1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B023-08C4-4166-AE4E-D8809F205B9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961-499A-4317-9145-7A26B8F3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B023-08C4-4166-AE4E-D8809F205B9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961-499A-4317-9145-7A26B8F3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9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B023-08C4-4166-AE4E-D8809F205B9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961-499A-4317-9145-7A26B8F3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2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B023-08C4-4166-AE4E-D8809F205B9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961-499A-4317-9145-7A26B8F3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B023-08C4-4166-AE4E-D8809F205B9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961-499A-4317-9145-7A26B8F3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9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B023-08C4-4166-AE4E-D8809F205B9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961-499A-4317-9145-7A26B8F3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9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B023-08C4-4166-AE4E-D8809F205B9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1961-499A-4317-9145-7A26B8F3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2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1B023-08C4-4166-AE4E-D8809F205B9B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C1961-499A-4317-9145-7A26B8F3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5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82" b="7789"/>
          <a:stretch/>
        </p:blipFill>
        <p:spPr bwMode="auto">
          <a:xfrm>
            <a:off x="209116" y="4114800"/>
            <a:ext cx="87598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33"/>
          <a:stretch/>
        </p:blipFill>
        <p:spPr bwMode="auto">
          <a:xfrm>
            <a:off x="190211" y="76200"/>
            <a:ext cx="87598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9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SOUL &amp; THE SPIRIT</a:t>
            </a:r>
            <a:endParaRPr lang="en-US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68940" cy="5638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</a:t>
            </a:r>
            <a:r>
              <a:rPr lang="en-US" sz="4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</a:t>
            </a:r>
            <a:r>
              <a:rPr lang="en-US" sz="4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a </a:t>
            </a:r>
            <a:r>
              <a:rPr lang="en-US" sz="4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</a:t>
            </a:r>
          </a:p>
          <a:p>
            <a:pPr marL="0" indent="0">
              <a:buNone/>
            </a:pPr>
            <a:endParaRPr lang="en-US" sz="1400" i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/>
              <a:t>John 4:24; 2 Corinthians 3:17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 smtClean="0"/>
              <a:t>Leviticus 26:11</a:t>
            </a:r>
          </a:p>
          <a:p>
            <a:pPr marL="0" indent="0">
              <a:buNone/>
            </a:pPr>
            <a:r>
              <a:rPr lang="en-US" sz="3600" dirty="0" smtClean="0"/>
              <a:t>Isaiah 42:1</a:t>
            </a:r>
          </a:p>
          <a:p>
            <a:pPr marL="0" indent="0">
              <a:buNone/>
            </a:pPr>
            <a:r>
              <a:rPr lang="en-US" sz="3600" dirty="0" smtClean="0"/>
              <a:t>Jeremiah 32:41</a:t>
            </a:r>
          </a:p>
          <a:p>
            <a:pPr marL="0" indent="0">
              <a:buNone/>
            </a:pPr>
            <a:r>
              <a:rPr lang="en-US" sz="3600" dirty="0" smtClean="0"/>
              <a:t>Zechariah 11:8 </a:t>
            </a:r>
          </a:p>
          <a:p>
            <a:pPr marL="0" indent="0">
              <a:buNone/>
            </a:pPr>
            <a:r>
              <a:rPr lang="en-US" sz="3600" dirty="0" smtClean="0"/>
              <a:t>Matthew 12:18 </a:t>
            </a:r>
            <a:r>
              <a:rPr lang="en-US" sz="3600" i="1" dirty="0" smtClean="0"/>
              <a:t>(Matthew 26:38)</a:t>
            </a:r>
          </a:p>
        </p:txBody>
      </p:sp>
    </p:spTree>
    <p:extLst>
      <p:ext uri="{BB962C8B-B14F-4D97-AF65-F5344CB8AC3E}">
        <p14:creationId xmlns:p14="http://schemas.microsoft.com/office/powerpoint/2010/main" val="17779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SOUL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6894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</a:t>
            </a:r>
            <a:r>
              <a:rPr lang="en-US" sz="3600" dirty="0" smtClean="0"/>
              <a:t> – </a:t>
            </a:r>
            <a:r>
              <a:rPr lang="en-US" sz="3600" i="1" dirty="0" err="1" smtClean="0"/>
              <a:t>Nephesh</a:t>
            </a:r>
            <a:r>
              <a:rPr lang="en-US" sz="3600" dirty="0" smtClean="0"/>
              <a:t> (Hebrew O.T.): 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Used </a:t>
            </a:r>
            <a:r>
              <a:rPr lang="en-US" sz="3600" dirty="0"/>
              <a:t>very widely in a </a:t>
            </a:r>
            <a:r>
              <a:rPr lang="en-US" sz="3600" dirty="0" smtClean="0"/>
              <a:t>literal </a:t>
            </a:r>
            <a:r>
              <a:rPr lang="en-US" sz="3600" dirty="0"/>
              <a:t>or figurative sense (bodily or </a:t>
            </a:r>
            <a:r>
              <a:rPr lang="en-US" sz="3600" dirty="0" smtClean="0"/>
              <a:t>spiritually</a:t>
            </a:r>
            <a:r>
              <a:rPr lang="en-US" sz="3600" dirty="0"/>
              <a:t>); </a:t>
            </a:r>
            <a:r>
              <a:rPr lang="en-US" sz="3600" dirty="0" smtClean="0"/>
              <a:t>breath. A soul is any… body, creature, spirit, life, person or self.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</a:t>
            </a:r>
            <a:r>
              <a:rPr lang="en-US" sz="3600" dirty="0"/>
              <a:t> – </a:t>
            </a:r>
            <a:r>
              <a:rPr lang="en-US" sz="3600" i="1" dirty="0" err="1" smtClean="0"/>
              <a:t>Psuche</a:t>
            </a:r>
            <a:r>
              <a:rPr lang="en-US" sz="3600" dirty="0" smtClean="0"/>
              <a:t> (Greek N.T</a:t>
            </a:r>
            <a:r>
              <a:rPr lang="en-US" sz="3600" dirty="0"/>
              <a:t>.):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Breath (by </a:t>
            </a:r>
            <a:r>
              <a:rPr lang="en-US" sz="3600" dirty="0"/>
              <a:t>implication) spirit</a:t>
            </a:r>
            <a:r>
              <a:rPr lang="en-US" sz="3600" dirty="0" smtClean="0"/>
              <a:t>, life, heart, mind or person.</a:t>
            </a:r>
            <a:endParaRPr lang="en-US" sz="800" b="1" dirty="0" smtClean="0"/>
          </a:p>
          <a:p>
            <a:pPr marL="0" indent="0">
              <a:buNone/>
            </a:pP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soul is the </a:t>
            </a:r>
            <a:r>
              <a:rPr lang="en-US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substantial entity 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 which </a:t>
            </a:r>
            <a:r>
              <a:rPr lang="en-US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lives, feels, thinks 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wills. It is the personality &amp; essence of who one is as a person”</a:t>
            </a:r>
            <a:endParaRPr lang="en-US" sz="3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9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SOUL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6894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A</a:t>
            </a:r>
            <a:r>
              <a:rPr lang="en-US" sz="3600" dirty="0" smtClean="0"/>
              <a:t> </a:t>
            </a:r>
            <a:r>
              <a:rPr lang="en-US" sz="3600" dirty="0"/>
              <a:t>soul consists of the non-physical elements of a </a:t>
            </a:r>
            <a:r>
              <a:rPr lang="en-US" sz="3600" dirty="0" smtClean="0"/>
              <a:t>person. </a:t>
            </a:r>
            <a:r>
              <a:rPr lang="en-US" sz="3600" dirty="0"/>
              <a:t>While God appears to have a soul based on </a:t>
            </a:r>
            <a:r>
              <a:rPr lang="en-US" sz="3600" dirty="0" smtClean="0"/>
              <a:t>the scriptures; God’s soul </a:t>
            </a:r>
            <a:r>
              <a:rPr lang="en-US" sz="3600" dirty="0"/>
              <a:t>may not function the same as a human soul</a:t>
            </a:r>
            <a:r>
              <a:rPr lang="en-US" sz="3600" dirty="0" smtClean="0"/>
              <a:t>. </a:t>
            </a:r>
            <a:r>
              <a:rPr lang="en-US" sz="3600" dirty="0"/>
              <a:t>The concept of whether or not God has a soul depends upon what we consider a soul to be.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consider personhood to mean that one has a soul, then God has a soul because He has a mind,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emotions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57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SOUL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6894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The Heavenly Father &amp; the Holy Spirit are </a:t>
            </a:r>
            <a:r>
              <a:rPr lang="en-US" sz="4000" dirty="0"/>
              <a:t>not </a:t>
            </a:r>
            <a:r>
              <a:rPr lang="en-US" sz="4000" dirty="0" smtClean="0"/>
              <a:t>human beings… they are Spirit beings. </a:t>
            </a:r>
            <a:r>
              <a:rPr lang="en-US" sz="4000" dirty="0"/>
              <a:t>While </a:t>
            </a:r>
            <a:r>
              <a:rPr lang="en-US" sz="4000" dirty="0" smtClean="0"/>
              <a:t>they have </a:t>
            </a:r>
            <a:r>
              <a:rPr lang="en-US" sz="4000" dirty="0"/>
              <a:t>emotions, </a:t>
            </a:r>
            <a:r>
              <a:rPr lang="en-US" sz="4000" dirty="0" smtClean="0"/>
              <a:t>will &amp; intellect, they do </a:t>
            </a:r>
            <a:r>
              <a:rPr lang="en-US" sz="4000" dirty="0"/>
              <a:t>not have a created soul like </a:t>
            </a:r>
            <a:r>
              <a:rPr lang="en-US" sz="4000" dirty="0" smtClean="0"/>
              <a:t>humans </a:t>
            </a:r>
            <a:r>
              <a:rPr lang="en-US" sz="4000" dirty="0"/>
              <a:t>do.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Father &amp; the Spirit are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persons</a:t>
            </a:r>
            <a:r>
              <a:rPr lang="en-US" sz="4000" dirty="0" smtClean="0"/>
              <a:t>. </a:t>
            </a:r>
            <a:r>
              <a:rPr lang="en-US" sz="4000" dirty="0"/>
              <a:t>If we are talking about God’s soul, </a:t>
            </a:r>
            <a:r>
              <a:rPr lang="en-US" sz="4000" dirty="0" smtClean="0"/>
              <a:t>then it </a:t>
            </a:r>
            <a:r>
              <a:rPr lang="en-US" sz="4000" dirty="0"/>
              <a:t>is </a:t>
            </a:r>
            <a:r>
              <a:rPr lang="en-US" sz="4000" dirty="0" smtClean="0"/>
              <a:t>reflective of God’s personhood &amp; moral attributes. </a:t>
            </a:r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5706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</a:t>
            </a:r>
            <a:r>
              <a:rPr lang="en-US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endParaRPr lang="en-US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6894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n-US" sz="3600" dirty="0" smtClean="0"/>
              <a:t> </a:t>
            </a:r>
            <a:r>
              <a:rPr lang="en-US" sz="3600" dirty="0"/>
              <a:t>– </a:t>
            </a:r>
            <a:r>
              <a:rPr lang="en-US" sz="3600" i="1" dirty="0" err="1"/>
              <a:t>R</a:t>
            </a:r>
            <a:r>
              <a:rPr lang="en-US" sz="3600" i="1" dirty="0" err="1" smtClean="0"/>
              <a:t>uwach</a:t>
            </a:r>
            <a:r>
              <a:rPr lang="en-US" sz="3600" dirty="0" smtClean="0"/>
              <a:t> </a:t>
            </a:r>
            <a:r>
              <a:rPr lang="en-US" sz="3600" dirty="0"/>
              <a:t>(Hebrew O.T.): </a:t>
            </a:r>
          </a:p>
          <a:p>
            <a:pPr marL="0" indent="0">
              <a:buNone/>
            </a:pPr>
            <a:r>
              <a:rPr lang="en-US" sz="3600" dirty="0" smtClean="0"/>
              <a:t>Wind or breath; </a:t>
            </a:r>
            <a:r>
              <a:rPr lang="en-US" sz="3600" dirty="0"/>
              <a:t>life, </a:t>
            </a:r>
            <a:r>
              <a:rPr lang="en-US" sz="3600" dirty="0" smtClean="0"/>
              <a:t>unsubstantial or immaterial. A </a:t>
            </a:r>
            <a:r>
              <a:rPr lang="en-US" sz="3600" dirty="0"/>
              <a:t>rational being (including its expression and </a:t>
            </a:r>
            <a:r>
              <a:rPr lang="en-US" sz="3600" dirty="0" smtClean="0"/>
              <a:t>functions)… possessing a mind. 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n-US" sz="3600" dirty="0" smtClean="0"/>
              <a:t> </a:t>
            </a:r>
            <a:r>
              <a:rPr lang="en-US" sz="3600" dirty="0"/>
              <a:t>– </a:t>
            </a:r>
            <a:r>
              <a:rPr lang="en-US" sz="3600" i="1" dirty="0" err="1" smtClean="0"/>
              <a:t>Pneuma</a:t>
            </a:r>
            <a:r>
              <a:rPr lang="en-US" sz="3600" dirty="0" smtClean="0"/>
              <a:t> </a:t>
            </a:r>
            <a:r>
              <a:rPr lang="en-US" sz="3600" dirty="0"/>
              <a:t>(Greek N.T.):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A</a:t>
            </a:r>
            <a:r>
              <a:rPr lang="en-US" sz="3600" dirty="0" smtClean="0"/>
              <a:t> </a:t>
            </a:r>
            <a:r>
              <a:rPr lang="en-US" sz="3600" dirty="0"/>
              <a:t>current of </a:t>
            </a:r>
            <a:r>
              <a:rPr lang="en-US" sz="3600" dirty="0" smtClean="0"/>
              <a:t>air… breath. The </a:t>
            </a:r>
            <a:r>
              <a:rPr lang="en-US" sz="3600" dirty="0"/>
              <a:t>rational </a:t>
            </a:r>
            <a:r>
              <a:rPr lang="en-US" sz="3600" dirty="0" smtClean="0"/>
              <a:t>soul or </a:t>
            </a:r>
            <a:r>
              <a:rPr lang="en-US" sz="3600" dirty="0"/>
              <a:t>mental </a:t>
            </a:r>
            <a:r>
              <a:rPr lang="en-US" sz="3600" dirty="0" smtClean="0"/>
              <a:t>disposition</a:t>
            </a:r>
            <a:r>
              <a:rPr lang="en-US" sz="3600" dirty="0"/>
              <a:t>.</a:t>
            </a:r>
            <a:r>
              <a:rPr lang="en-US" sz="3600" dirty="0" smtClean="0"/>
              <a:t> Superhuman, </a:t>
            </a:r>
            <a:r>
              <a:rPr lang="en-US" sz="3600" dirty="0"/>
              <a:t>an angel, demon, or (divine) God, Christ's spirit, the Holy Spirit:--ghost, </a:t>
            </a:r>
            <a:r>
              <a:rPr lang="en-US" sz="3600" dirty="0" smtClean="0"/>
              <a:t>life.</a:t>
            </a:r>
            <a:endParaRPr lang="en-US" sz="36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9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What Is the Difference Between My Soul and My Spirit? - Relational Gospel |  Relational Gosp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What Is the Difference Between My Soul and My Spirit? - Relational Gospel |  Relational Gosp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0" y="160338"/>
            <a:ext cx="8648989" cy="654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Body, Soul and Spirit - They Determine the Real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" y="76200"/>
            <a:ext cx="887104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4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22 Amazing Body-Soul-Spirit ideas | spirit, spirit soul, bible knowle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ifference Between Soul and Spirit - Pediaa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The Body, Soul and Spirit of a Nation | by Sanyade Okoli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782"/>
            <a:ext cx="8455026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3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dy-soul-spirit - Rick Tague, M.D., M.P.H. &amp; T.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848600" cy="657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114800" y="2743200"/>
            <a:ext cx="11430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0" y="306877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HUMAN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5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ody, Soul &amp; Spirit. | Conquerors in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4" y="228600"/>
            <a:ext cx="8569946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59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114" y="2514600"/>
            <a:ext cx="8759825" cy="4191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What happens at the point of death?</a:t>
            </a:r>
          </a:p>
          <a:p>
            <a:r>
              <a:rPr lang="en-US" sz="3400" dirty="0" smtClean="0">
                <a:solidFill>
                  <a:srgbClr val="FF0000"/>
                </a:solidFill>
              </a:rPr>
              <a:t>Is death the end of it all?</a:t>
            </a:r>
          </a:p>
          <a:p>
            <a:r>
              <a:rPr lang="en-US" sz="3400" dirty="0" smtClean="0">
                <a:solidFill>
                  <a:srgbClr val="FF0000"/>
                </a:solidFill>
              </a:rPr>
              <a:t>Do people really go anywhere when they die?</a:t>
            </a:r>
          </a:p>
          <a:p>
            <a:r>
              <a:rPr lang="en-US" sz="3400" dirty="0" smtClean="0">
                <a:solidFill>
                  <a:srgbClr val="FF0000"/>
                </a:solidFill>
              </a:rPr>
              <a:t>Do people remain in the grave?</a:t>
            </a:r>
          </a:p>
          <a:p>
            <a:r>
              <a:rPr lang="en-US" sz="3400" dirty="0"/>
              <a:t>Where do people go after death</a:t>
            </a:r>
            <a:r>
              <a:rPr lang="en-US" sz="3400" dirty="0" smtClean="0"/>
              <a:t>?</a:t>
            </a:r>
            <a:endParaRPr lang="en-US" sz="3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82" b="7789"/>
          <a:stretch/>
        </p:blipFill>
        <p:spPr bwMode="auto">
          <a:xfrm>
            <a:off x="209115" y="76200"/>
            <a:ext cx="87598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0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What is the Spirit, soul and body? | BARI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41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22 Amazing Body-Soul-Spirit ideas | spirit, spirit soul, bible knowle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What is the difference between soul and spiri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6483"/>
            <a:ext cx="8948688" cy="671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7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Scriptural evidence of tri-part human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u="sng" dirty="0" smtClean="0"/>
              <a:t>Genesis </a:t>
            </a:r>
            <a:r>
              <a:rPr lang="en-US" sz="4400" u="sng" dirty="0"/>
              <a:t>2:7 </a:t>
            </a:r>
            <a:endParaRPr lang="en-US" sz="4400" u="sng" dirty="0" smtClean="0"/>
          </a:p>
          <a:p>
            <a:pPr marL="0" indent="0" algn="ctr">
              <a:buNone/>
            </a:pPr>
            <a:r>
              <a:rPr lang="en-US" sz="4400" dirty="0" smtClean="0"/>
              <a:t>And </a:t>
            </a:r>
            <a:r>
              <a:rPr lang="en-US" sz="4400" dirty="0"/>
              <a:t>the LORD God </a:t>
            </a:r>
            <a:r>
              <a:rPr lang="en-US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formed man of the dust of the </a:t>
            </a:r>
            <a:r>
              <a:rPr lang="en-US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[Body]</a:t>
            </a:r>
            <a:r>
              <a:rPr lang="en-US" sz="4400" dirty="0" smtClean="0"/>
              <a:t>, </a:t>
            </a:r>
            <a:r>
              <a:rPr lang="en-US" sz="4400" dirty="0"/>
              <a:t>and breathed into his nostrils the </a:t>
            </a:r>
            <a:r>
              <a:rPr lang="en-US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breath of </a:t>
            </a:r>
            <a:r>
              <a:rPr lang="en-US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[spirit]</a:t>
            </a:r>
            <a:r>
              <a:rPr lang="en-US" sz="4400" dirty="0" smtClean="0"/>
              <a:t>; </a:t>
            </a:r>
            <a:r>
              <a:rPr lang="en-US" sz="4400" dirty="0"/>
              <a:t>and man became a </a:t>
            </a:r>
            <a:r>
              <a:rPr lang="en-US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soul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47655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Scriptural evidence of tri-part human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u="sng" dirty="0" smtClean="0"/>
              <a:t>1 Thessalonians </a:t>
            </a:r>
            <a:r>
              <a:rPr lang="en-US" sz="4400" u="sng" dirty="0"/>
              <a:t>5:23 </a:t>
            </a:r>
            <a:endParaRPr lang="en-US" sz="4400" u="sng" dirty="0" smtClean="0"/>
          </a:p>
          <a:p>
            <a:pPr marL="0" indent="0">
              <a:buNone/>
            </a:pPr>
            <a:r>
              <a:rPr lang="en-US" sz="4400" dirty="0" smtClean="0"/>
              <a:t>¶ </a:t>
            </a:r>
            <a:r>
              <a:rPr lang="en-US" sz="4400" dirty="0"/>
              <a:t>And the very God of peace sanctify you wholly; and I pray God your whole 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n-US" sz="4400" dirty="0"/>
              <a:t> and 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</a:t>
            </a:r>
            <a:r>
              <a:rPr lang="en-US" sz="4400" dirty="0"/>
              <a:t> and 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r>
              <a:rPr lang="en-US" sz="4400" dirty="0"/>
              <a:t> be preserved blameless unto the coming of our Lord Jesus Christ.</a:t>
            </a:r>
          </a:p>
        </p:txBody>
      </p:sp>
    </p:spTree>
    <p:extLst>
      <p:ext uri="{BB962C8B-B14F-4D97-AF65-F5344CB8AC3E}">
        <p14:creationId xmlns:p14="http://schemas.microsoft.com/office/powerpoint/2010/main" val="2197933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59982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1 Thess. 5:23 proves that </a:t>
            </a:r>
            <a:r>
              <a:rPr lang="en-US" sz="3600" dirty="0"/>
              <a:t>the soul and the spirit are </a:t>
            </a:r>
            <a:r>
              <a:rPr lang="en-US" sz="3600" i="1" dirty="0"/>
              <a:t>not</a:t>
            </a:r>
            <a:r>
              <a:rPr lang="en-US" sz="3600" dirty="0"/>
              <a:t> the same thing. It tells us </a:t>
            </a:r>
            <a:r>
              <a:rPr lang="en-US" sz="3600" dirty="0" smtClean="0"/>
              <a:t>that human </a:t>
            </a:r>
            <a:r>
              <a:rPr lang="en-US" sz="3600" dirty="0"/>
              <a:t>beings are composed of three parts—spirit, soul, and body.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In </a:t>
            </a:r>
            <a:r>
              <a:rPr lang="en-US" sz="3600" dirty="0"/>
              <a:t>Greek</a:t>
            </a:r>
            <a:r>
              <a:rPr lang="en-US" sz="3600" dirty="0" smtClean="0"/>
              <a:t>, the conjunction</a:t>
            </a:r>
            <a:r>
              <a:rPr lang="en-US" sz="3600" dirty="0"/>
              <a:t> 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600" dirty="0"/>
              <a:t> in </a:t>
            </a:r>
            <a:r>
              <a:rPr lang="en-US" sz="3600" dirty="0" smtClean="0"/>
              <a:t>the phrase </a:t>
            </a:r>
            <a:r>
              <a:rPr lang="en-US" sz="3600" i="1" dirty="0" smtClean="0"/>
              <a:t>spirit</a:t>
            </a:r>
            <a:r>
              <a:rPr lang="en-US" sz="3600" i="1" dirty="0"/>
              <a:t> </a:t>
            </a:r>
            <a:r>
              <a:rPr lang="en-US" sz="3600" b="1" i="1" dirty="0">
                <a:solidFill>
                  <a:srgbClr val="FF0000"/>
                </a:solidFill>
              </a:rPr>
              <a:t>and</a:t>
            </a:r>
            <a:r>
              <a:rPr lang="en-US" sz="3600" i="1" dirty="0"/>
              <a:t> soul </a:t>
            </a:r>
            <a:r>
              <a:rPr lang="en-US" sz="3600" b="1" i="1" dirty="0">
                <a:solidFill>
                  <a:srgbClr val="FF0000"/>
                </a:solidFill>
              </a:rPr>
              <a:t>and</a:t>
            </a:r>
            <a:r>
              <a:rPr lang="en-US" sz="3600" i="1" dirty="0"/>
              <a:t> body</a:t>
            </a:r>
            <a:r>
              <a:rPr lang="en-US" sz="3600" dirty="0"/>
              <a:t> indicates these are three different things. </a:t>
            </a:r>
            <a:r>
              <a:rPr lang="en-US" sz="3600" dirty="0" smtClean="0"/>
              <a:t>The words spirit, soul &amp; body are also three different Greek words. </a:t>
            </a:r>
          </a:p>
          <a:p>
            <a:pPr marL="0" indent="0">
              <a:buNone/>
            </a:pPr>
            <a:r>
              <a:rPr lang="en-US" sz="3600" dirty="0" smtClean="0"/>
              <a:t>The </a:t>
            </a:r>
            <a:r>
              <a:rPr lang="en-US" sz="3600" dirty="0"/>
              <a:t>body is clearly distinct from the soul; in the same way, the soul is also distinct from the spirit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8399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Scriptural evidence of tri-part human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u="sng" dirty="0" smtClean="0"/>
              <a:t>Hebrews </a:t>
            </a:r>
            <a:r>
              <a:rPr lang="en-US" sz="4400" u="sng" dirty="0"/>
              <a:t>4:12 </a:t>
            </a:r>
            <a:endParaRPr lang="en-US" sz="4400" u="sng" dirty="0" smtClean="0"/>
          </a:p>
          <a:p>
            <a:pPr marL="0" indent="0" algn="ctr">
              <a:buNone/>
            </a:pPr>
            <a:r>
              <a:rPr lang="en-US" sz="4400" dirty="0" smtClean="0"/>
              <a:t>For </a:t>
            </a:r>
            <a:r>
              <a:rPr lang="en-US" sz="4400" dirty="0"/>
              <a:t>the word of God is quick, and powerful, and sharper than any </a:t>
            </a:r>
            <a:r>
              <a:rPr lang="en-US" sz="4400" dirty="0" smtClean="0"/>
              <a:t>two-edged </a:t>
            </a:r>
            <a:r>
              <a:rPr lang="en-US" sz="4400" dirty="0"/>
              <a:t>sword, piercing even to the dividing asunder of 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</a:t>
            </a:r>
            <a:r>
              <a:rPr lang="en-US" sz="4400" dirty="0"/>
              <a:t> and 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n-US" sz="4400" dirty="0"/>
              <a:t>, and of the 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joints and 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marrow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[Body]</a:t>
            </a:r>
            <a:r>
              <a:rPr lang="en-US" sz="4400" dirty="0" smtClean="0"/>
              <a:t>, </a:t>
            </a:r>
            <a:r>
              <a:rPr lang="en-US" sz="4400" dirty="0"/>
              <a:t>and is a discerner of the thoughts and intents of the heart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41035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The </a:t>
            </a:r>
            <a:r>
              <a:rPr lang="en-US" sz="4800" dirty="0"/>
              <a:t>joints and marrow in our physical body are closely related, but </a:t>
            </a:r>
            <a:r>
              <a:rPr lang="en-US" sz="4800" dirty="0" smtClean="0"/>
              <a:t>they are </a:t>
            </a:r>
            <a:r>
              <a:rPr lang="en-US" sz="4800" dirty="0"/>
              <a:t>distinct and can be separated. In the same way, our soul and our spirit can be divided by the Word of God, showing that </a:t>
            </a:r>
            <a:r>
              <a:rPr lang="en-US" sz="4800" dirty="0" smtClean="0"/>
              <a:t>they are </a:t>
            </a:r>
            <a:r>
              <a:rPr lang="en-US" sz="4800" dirty="0"/>
              <a:t>also distinct from each other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83127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7342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Distinction of spirit &amp; soul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Now that we’ve seen that the soul and spirit are different, we </a:t>
            </a:r>
            <a:r>
              <a:rPr lang="en-US" dirty="0"/>
              <a:t>need to realize their functions </a:t>
            </a:r>
            <a:r>
              <a:rPr lang="en-US" dirty="0" smtClean="0"/>
              <a:t>are also </a:t>
            </a:r>
            <a:r>
              <a:rPr lang="en-US" dirty="0"/>
              <a:t>different</a:t>
            </a:r>
            <a:r>
              <a:rPr lang="en-US" dirty="0" smtClean="0"/>
              <a:t>.</a:t>
            </a:r>
            <a:r>
              <a:rPr lang="en-US" dirty="0"/>
              <a:t> The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 our spirit</a:t>
            </a:r>
            <a:r>
              <a:rPr lang="en-US" dirty="0"/>
              <a:t>, the deepest part of our being, is related to the spiritual realm: 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t </a:t>
            </a:r>
            <a:r>
              <a:rPr lang="en-US" b="1" dirty="0">
                <a:solidFill>
                  <a:srgbClr val="FF0000"/>
                </a:solidFill>
              </a:rPr>
              <a:t>enables us to contact and receive </a:t>
            </a:r>
            <a:r>
              <a:rPr lang="en-US" b="1" dirty="0" smtClean="0">
                <a:solidFill>
                  <a:srgbClr val="FF0000"/>
                </a:solidFill>
              </a:rPr>
              <a:t>God </a:t>
            </a:r>
            <a:r>
              <a:rPr lang="en-US" b="1" dirty="0">
                <a:solidFill>
                  <a:srgbClr val="FF0000"/>
                </a:solidFill>
              </a:rPr>
              <a:t>Himself.</a:t>
            </a:r>
            <a:r>
              <a:rPr lang="en-US" b="1" dirty="0"/>
              <a:t> </a:t>
            </a:r>
            <a:r>
              <a:rPr lang="en-US" b="1" dirty="0" smtClean="0"/>
              <a:t> </a:t>
            </a:r>
            <a:r>
              <a:rPr lang="en-US" dirty="0" smtClean="0"/>
              <a:t>John </a:t>
            </a:r>
            <a:r>
              <a:rPr lang="en-US" dirty="0"/>
              <a:t>4:24 </a:t>
            </a:r>
            <a:r>
              <a:rPr lang="en-US" dirty="0" smtClean="0"/>
              <a:t>shows that </a:t>
            </a:r>
            <a:r>
              <a:rPr lang="en-US" dirty="0"/>
              <a:t>our spirit is able to </a:t>
            </a:r>
            <a:r>
              <a:rPr lang="en-US" b="1" dirty="0"/>
              <a:t>contact God</a:t>
            </a:r>
            <a:r>
              <a:rPr lang="en-US" b="1" dirty="0" smtClean="0"/>
              <a:t>:</a:t>
            </a:r>
            <a:r>
              <a:rPr lang="en-US" dirty="0"/>
              <a:t> “God is Spirit, and those who worship Him </a:t>
            </a:r>
            <a:r>
              <a:rPr lang="en-US" b="1" dirty="0"/>
              <a:t>must worship in spirit</a:t>
            </a:r>
            <a:r>
              <a:rPr lang="en-US" dirty="0"/>
              <a:t> and </a:t>
            </a:r>
            <a:r>
              <a:rPr lang="en-US" dirty="0" smtClean="0"/>
              <a:t>in truth.”</a:t>
            </a:r>
            <a:r>
              <a:rPr lang="en-US" dirty="0"/>
              <a:t> God being Spirit means His substance is Spirit. Our spirit is the part of our being that corresponds to God and has the ability to contact, </a:t>
            </a:r>
            <a:r>
              <a:rPr lang="en-US" dirty="0" smtClean="0"/>
              <a:t>fellowship </a:t>
            </a:r>
            <a:r>
              <a:rPr lang="en-US" dirty="0"/>
              <a:t>and worship Him.</a:t>
            </a:r>
          </a:p>
        </p:txBody>
      </p:sp>
    </p:spTree>
    <p:extLst>
      <p:ext uri="{BB962C8B-B14F-4D97-AF65-F5344CB8AC3E}">
        <p14:creationId xmlns:p14="http://schemas.microsoft.com/office/powerpoint/2010/main" val="3987690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88669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Distinction of spirit &amp; soul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Our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 is who we are, our personality</a:t>
            </a:r>
            <a:r>
              <a:rPr lang="en-US" sz="3600" dirty="0"/>
              <a:t>, and is composed of our </a:t>
            </a:r>
            <a:r>
              <a:rPr lang="en-US" sz="3600" b="1" dirty="0">
                <a:solidFill>
                  <a:srgbClr val="FF0000"/>
                </a:solidFill>
              </a:rPr>
              <a:t>mind</a:t>
            </a:r>
            <a:r>
              <a:rPr lang="en-US" sz="3600" dirty="0"/>
              <a:t>, our </a:t>
            </a:r>
            <a:r>
              <a:rPr lang="en-US" sz="3600" b="1" dirty="0">
                <a:solidFill>
                  <a:srgbClr val="FF0000"/>
                </a:solidFill>
              </a:rPr>
              <a:t>emotion</a:t>
            </a:r>
            <a:r>
              <a:rPr lang="en-US" sz="3600" dirty="0"/>
              <a:t>, and our </a:t>
            </a:r>
            <a:r>
              <a:rPr lang="en-US" sz="3600" b="1" dirty="0">
                <a:solidFill>
                  <a:srgbClr val="FF0000"/>
                </a:solidFill>
              </a:rPr>
              <a:t>will</a:t>
            </a:r>
            <a:r>
              <a:rPr lang="en-US" sz="3600" dirty="0"/>
              <a:t>. God created us with these faculties so we can express </a:t>
            </a:r>
            <a:r>
              <a:rPr lang="en-US" sz="3600" dirty="0" smtClean="0"/>
              <a:t>to Him. </a:t>
            </a:r>
            <a:r>
              <a:rPr lang="en-US" sz="3600" dirty="0"/>
              <a:t>God’s purpose in creating human beings with a spirit and a soul was that they would 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Him in their spirit and express Him through their soul</a:t>
            </a:r>
            <a:r>
              <a:rPr lang="en-US" sz="3600" dirty="0"/>
              <a:t>. Luke 1:46-47 shows the different functions of the soul and spirit in Mary’s praise of the </a:t>
            </a:r>
            <a:r>
              <a:rPr lang="en-US" sz="3600" dirty="0" smtClean="0"/>
              <a:t>Lord.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6830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Distinction of spirit &amp; soul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u="sng" dirty="0" smtClean="0"/>
              <a:t>Luke 1:46-47 </a:t>
            </a:r>
          </a:p>
          <a:p>
            <a:pPr marL="0" indent="0" algn="ctr">
              <a:buNone/>
            </a:pPr>
            <a:r>
              <a:rPr lang="en-US" sz="6000" dirty="0" smtClean="0"/>
              <a:t>And </a:t>
            </a:r>
            <a:r>
              <a:rPr lang="en-US" sz="6000" dirty="0"/>
              <a:t>Mary said, </a:t>
            </a:r>
            <a:r>
              <a:rPr lang="en-US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 </a:t>
            </a:r>
            <a:r>
              <a:rPr lang="en-US" sz="6000" dirty="0"/>
              <a:t>doth magnify the Lord, </a:t>
            </a:r>
            <a:r>
              <a:rPr lang="en-US" sz="6000" dirty="0" smtClean="0"/>
              <a:t>And </a:t>
            </a:r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spirit </a:t>
            </a:r>
            <a:r>
              <a:rPr lang="en-US" sz="6000" dirty="0"/>
              <a:t>hath rejoiced in God my Saviour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46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89274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at the point of death?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is separation of spirit/soul from the body</a:t>
            </a:r>
          </a:p>
          <a:p>
            <a:pPr marL="0" indent="0">
              <a:buNone/>
            </a:pPr>
            <a:r>
              <a:rPr lang="en-US" sz="4000" dirty="0" smtClean="0"/>
              <a:t>Genesis 3:19</a:t>
            </a:r>
          </a:p>
          <a:p>
            <a:pPr marL="0" indent="0">
              <a:buNone/>
            </a:pPr>
            <a:r>
              <a:rPr lang="en-US" sz="4000" dirty="0" smtClean="0"/>
              <a:t>Ecclesiastes 3:20-21; 8:8; 12:7</a:t>
            </a:r>
          </a:p>
          <a:p>
            <a:pPr marL="0" indent="0">
              <a:buNone/>
            </a:pPr>
            <a:r>
              <a:rPr lang="en-US" sz="4000" dirty="0" smtClean="0"/>
              <a:t>Luke 23:46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(Jesus Christ)</a:t>
            </a:r>
          </a:p>
          <a:p>
            <a:pPr marL="0" indent="0">
              <a:buNone/>
            </a:pPr>
            <a:r>
              <a:rPr lang="en-US" sz="4000" dirty="0" smtClean="0"/>
              <a:t>Acts 7: 59-60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(Stephen)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82" b="7789"/>
          <a:stretch/>
        </p:blipFill>
        <p:spPr bwMode="auto">
          <a:xfrm>
            <a:off x="209115" y="76200"/>
            <a:ext cx="87598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5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88669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Distinction of spirit &amp; soul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First</a:t>
            </a:r>
            <a:r>
              <a:rPr lang="en-US" sz="3600" dirty="0"/>
              <a:t>, Mary’s 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magnified </a:t>
            </a:r>
            <a:r>
              <a:rPr lang="en-US" sz="3600" dirty="0"/>
              <a:t>the Lord </a:t>
            </a:r>
            <a:r>
              <a:rPr lang="en-US" sz="3600" dirty="0" smtClean="0"/>
              <a:t>and then her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exalted </a:t>
            </a:r>
            <a:r>
              <a:rPr lang="en-US" sz="3600" dirty="0" smtClean="0"/>
              <a:t>God. </a:t>
            </a:r>
            <a:r>
              <a:rPr lang="en-US" sz="3600" dirty="0"/>
              <a:t>Her praise to God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issued from her spirit and was expressed through her soul</a:t>
            </a:r>
            <a:r>
              <a:rPr lang="en-US" sz="3600" dirty="0"/>
              <a:t>. Her 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 was filled with joy in God her Savior</a:t>
            </a:r>
            <a:r>
              <a:rPr lang="en-US" sz="3600" dirty="0"/>
              <a:t>, and her 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 manifested that joy </a:t>
            </a:r>
            <a:r>
              <a:rPr lang="en-US" sz="3600" dirty="0"/>
              <a:t>for the magnifying of the Lord. </a:t>
            </a:r>
            <a:r>
              <a:rPr lang="en-US" sz="3600" dirty="0">
                <a:solidFill>
                  <a:srgbClr val="FF0000"/>
                </a:solidFill>
              </a:rPr>
              <a:t>She lived and acted in her spirit, which directed her soul</a:t>
            </a:r>
            <a:r>
              <a:rPr lang="en-US" sz="3600" dirty="0" smtClean="0"/>
              <a:t>.</a:t>
            </a:r>
            <a:r>
              <a:rPr lang="en-US" sz="3600" dirty="0"/>
              <a:t> So the </a:t>
            </a:r>
            <a:r>
              <a:rPr lang="en-US" sz="3600" u="sng" dirty="0"/>
              <a:t>function of our spirit is to </a:t>
            </a:r>
            <a:r>
              <a:rPr lang="en-US" sz="3600" b="1" u="sng" dirty="0"/>
              <a:t>contact</a:t>
            </a:r>
            <a:r>
              <a:rPr lang="en-US" sz="3600" u="sng" dirty="0"/>
              <a:t> God and </a:t>
            </a:r>
            <a:r>
              <a:rPr lang="en-US" sz="3600" b="1" u="sng" dirty="0"/>
              <a:t>receive</a:t>
            </a:r>
            <a:r>
              <a:rPr lang="en-US" sz="3600" u="sng" dirty="0"/>
              <a:t> God</a:t>
            </a:r>
            <a:r>
              <a:rPr lang="en-US" sz="3600" dirty="0"/>
              <a:t>, and the </a:t>
            </a:r>
            <a:r>
              <a:rPr lang="en-US" sz="3600" u="sng" dirty="0"/>
              <a:t>function of our soul is to </a:t>
            </a:r>
            <a:r>
              <a:rPr lang="en-US" sz="3600" b="1" u="sng" dirty="0" smtClean="0"/>
              <a:t>express to</a:t>
            </a:r>
            <a:r>
              <a:rPr lang="en-US" sz="3600" u="sng" dirty="0"/>
              <a:t> God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46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15291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the 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spirit sin?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839200" cy="449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Isaiah 29:24</a:t>
            </a:r>
          </a:p>
          <a:p>
            <a:r>
              <a:rPr lang="en-US" sz="4800" b="1" dirty="0" smtClean="0">
                <a:solidFill>
                  <a:srgbClr val="0070C0"/>
                </a:solidFill>
              </a:rPr>
              <a:t>Isaiah 65:14</a:t>
            </a:r>
          </a:p>
          <a:p>
            <a:r>
              <a:rPr lang="en-US" sz="4800" b="1" dirty="0" smtClean="0">
                <a:solidFill>
                  <a:srgbClr val="0070C0"/>
                </a:solidFill>
              </a:rPr>
              <a:t>2 Corinthians 7:1</a:t>
            </a:r>
          </a:p>
          <a:p>
            <a:r>
              <a:rPr lang="en-US" sz="4800" b="1" dirty="0" smtClean="0">
                <a:solidFill>
                  <a:srgbClr val="0070C0"/>
                </a:solidFill>
              </a:rPr>
              <a:t>Ephesians 2:1-2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452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114" y="2667000"/>
            <a:ext cx="8759825" cy="4038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does the spirit go?</a:t>
            </a: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does the soul go?</a:t>
            </a: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they go to the same place?</a:t>
            </a: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they leave the body as one entity?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82" b="7789"/>
          <a:stretch/>
        </p:blipFill>
        <p:spPr bwMode="auto">
          <a:xfrm>
            <a:off x="209115" y="76200"/>
            <a:ext cx="87598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8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When the spirit enters the body, life begins! </a:t>
            </a:r>
            <a:r>
              <a:rPr lang="en-US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(Genesis 2:7; Luke 8:55; Revelation 11:11)</a:t>
            </a:r>
          </a:p>
          <a:p>
            <a:r>
              <a:rPr lang="en-US" sz="3600" dirty="0" smtClean="0"/>
              <a:t>When the spirit leaves the body, life ends! You are physically dead! </a:t>
            </a:r>
            <a:r>
              <a:rPr lang="en-US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(James 2:26) </a:t>
            </a:r>
            <a:endParaRPr lang="en-US" sz="3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returns to God</a:t>
            </a:r>
            <a:r>
              <a:rPr lang="en-US" sz="3600" dirty="0" smtClean="0"/>
              <a:t>!             </a:t>
            </a:r>
            <a:r>
              <a:rPr lang="en-US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(Ecclesiastes 12:7; Luke 23:46; Acts7:59)</a:t>
            </a:r>
          </a:p>
          <a:p>
            <a:r>
              <a:rPr lang="en-US" sz="3600" dirty="0" smtClean="0"/>
              <a:t>At death the soul also leaves the body! </a:t>
            </a:r>
            <a:r>
              <a:rPr lang="en-US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(Genesis 35:18-20; Luke 12:16-20)</a:t>
            </a: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soul either goes to HEAVEN or HELL</a:t>
            </a:r>
            <a:r>
              <a:rPr lang="en-US" sz="3600" dirty="0" smtClean="0"/>
              <a:t>! </a:t>
            </a:r>
            <a:r>
              <a:rPr lang="en-US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(Psalms 30:3; 49:15; 86:13… Matthew 10:28; Revelation 6:9-11)</a:t>
            </a:r>
            <a:endParaRPr lang="en-US" sz="3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9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9274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to people who do </a:t>
            </a:r>
            <a:r>
              <a:rPr lang="en-US" sz="3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die?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 of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separation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there is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</a:t>
            </a:r>
          </a:p>
          <a:p>
            <a:pPr marL="0" indent="0">
              <a:buNone/>
            </a:pPr>
            <a:r>
              <a:rPr lang="en-US" sz="3600" dirty="0" smtClean="0"/>
              <a:t>1 Corinthians 15:35-54</a:t>
            </a:r>
          </a:p>
          <a:p>
            <a:pPr marL="0" indent="0">
              <a:buNone/>
            </a:pPr>
            <a:r>
              <a:rPr lang="en-US" sz="3600" dirty="0" smtClean="0"/>
              <a:t>1 Thessalonians 4:17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EXCEPTIONS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Enoch</a:t>
            </a:r>
            <a:r>
              <a:rPr lang="en-US" sz="3600" dirty="0" smtClean="0"/>
              <a:t> (Genesis 5:24; Hebrews 11:5)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Elijah</a:t>
            </a:r>
            <a:r>
              <a:rPr lang="en-US" sz="3600" dirty="0" smtClean="0"/>
              <a:t> (2 Kings 2:11-12)</a:t>
            </a:r>
          </a:p>
        </p:txBody>
      </p:sp>
    </p:spTree>
    <p:extLst>
      <p:ext uri="{BB962C8B-B14F-4D97-AF65-F5344CB8AC3E}">
        <p14:creationId xmlns:p14="http://schemas.microsoft.com/office/powerpoint/2010/main" val="26268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endParaRPr lang="en-US" sz="6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200" dirty="0"/>
          </a:p>
          <a:p>
            <a:r>
              <a:rPr lang="en-US" sz="4800" dirty="0"/>
              <a:t>Is death the end of it all?</a:t>
            </a:r>
          </a:p>
          <a:p>
            <a:r>
              <a:rPr lang="en-US" sz="4800" dirty="0"/>
              <a:t>Do people really go anywhere when they die?</a:t>
            </a:r>
          </a:p>
          <a:p>
            <a:r>
              <a:rPr lang="en-US" sz="4800" dirty="0"/>
              <a:t>Do people remain in the grave?</a:t>
            </a:r>
          </a:p>
          <a:p>
            <a:pPr marL="0" indent="0">
              <a:buNone/>
            </a:pP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41781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89274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people go after death?</a:t>
            </a:r>
            <a:endParaRPr lang="en-US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200" dirty="0" smtClean="0"/>
          </a:p>
          <a:p>
            <a:pPr>
              <a:buFontTx/>
              <a:buChar char="-"/>
            </a:pPr>
            <a:r>
              <a:rPr lang="en-US" sz="6000" dirty="0" smtClean="0"/>
              <a:t>The spirit/soul of the </a:t>
            </a:r>
            <a:r>
              <a:rPr lang="en-US" sz="6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 goes to heaven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6000" dirty="0" smtClean="0"/>
              <a:t>- </a:t>
            </a:r>
            <a:r>
              <a:rPr lang="en-US" sz="6000" dirty="0"/>
              <a:t>The spirit/soul of the </a:t>
            </a:r>
            <a:r>
              <a:rPr lang="en-US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Unbeliever 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goes to </a:t>
            </a:r>
            <a:r>
              <a:rPr lang="en-US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 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82" b="7789"/>
          <a:stretch/>
        </p:blipFill>
        <p:spPr bwMode="auto">
          <a:xfrm>
            <a:off x="209115" y="76200"/>
            <a:ext cx="87598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9274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2 Samuel 12:21-23</a:t>
            </a:r>
          </a:p>
          <a:p>
            <a:pPr marL="0" indent="0">
              <a:buNone/>
            </a:pPr>
            <a:r>
              <a:rPr lang="en-US" sz="3600" dirty="0" smtClean="0"/>
              <a:t>Daniel 12:2</a:t>
            </a:r>
          </a:p>
          <a:p>
            <a:pPr marL="0" indent="0">
              <a:buNone/>
            </a:pPr>
            <a:r>
              <a:rPr lang="en-US" sz="3600" smtClean="0"/>
              <a:t>Matthew 25:41, 46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Luke 16:22-26; 23:43</a:t>
            </a:r>
          </a:p>
          <a:p>
            <a:pPr marL="0" indent="0">
              <a:buNone/>
            </a:pPr>
            <a:r>
              <a:rPr lang="en-US" sz="3600" dirty="0" smtClean="0"/>
              <a:t>John 14:1-3</a:t>
            </a:r>
          </a:p>
          <a:p>
            <a:pPr marL="0" indent="0">
              <a:buNone/>
            </a:pPr>
            <a:r>
              <a:rPr lang="en-US" sz="3600" dirty="0" smtClean="0"/>
              <a:t>2 Corinthians 5:8</a:t>
            </a:r>
          </a:p>
          <a:p>
            <a:pPr marL="0" indent="0">
              <a:buNone/>
            </a:pPr>
            <a:r>
              <a:rPr lang="en-US" sz="3600" dirty="0" smtClean="0"/>
              <a:t>1 Thessalonians 4:14-17</a:t>
            </a:r>
          </a:p>
          <a:p>
            <a:pPr marL="0" indent="0">
              <a:buNone/>
            </a:pPr>
            <a:r>
              <a:rPr lang="en-US" sz="3600" dirty="0" smtClean="0"/>
              <a:t>Revelation 6:9-11; 11:10-12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82" b="7789"/>
          <a:stretch/>
        </p:blipFill>
        <p:spPr bwMode="auto">
          <a:xfrm>
            <a:off x="209115" y="76200"/>
            <a:ext cx="87598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SOUL &amp; THE SPIRIT</a:t>
            </a:r>
            <a:endParaRPr lang="en-US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68940" cy="5486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created ALL spirits &amp; souls</a:t>
            </a:r>
            <a:endParaRPr lang="en-US" sz="4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i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 smtClean="0"/>
              <a:t>Isaiah </a:t>
            </a:r>
            <a:r>
              <a:rPr lang="en-US" i="1" dirty="0"/>
              <a:t>57:16 For I will not contend for ever, neither will I be always wroth: for the spirit should fail before me, and the souls which I have made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Zechariah </a:t>
            </a:r>
            <a:r>
              <a:rPr lang="en-US" i="1" dirty="0"/>
              <a:t>12:1 ¶ The burden of the word of the LORD for Israel, </a:t>
            </a:r>
            <a:r>
              <a:rPr lang="en-US" i="1" dirty="0" err="1"/>
              <a:t>saith</a:t>
            </a:r>
            <a:r>
              <a:rPr lang="en-US" i="1" dirty="0"/>
              <a:t> the LORD, which </a:t>
            </a:r>
            <a:r>
              <a:rPr lang="en-US" i="1" dirty="0" err="1"/>
              <a:t>stretcheth</a:t>
            </a:r>
            <a:r>
              <a:rPr lang="en-US" i="1" dirty="0"/>
              <a:t> forth the heavens, and </a:t>
            </a:r>
            <a:r>
              <a:rPr lang="en-US" i="1" dirty="0" err="1"/>
              <a:t>layeth</a:t>
            </a:r>
            <a:r>
              <a:rPr lang="en-US" i="1" dirty="0"/>
              <a:t> the foundation of the earth, and </a:t>
            </a:r>
            <a:r>
              <a:rPr lang="en-US" i="1" dirty="0" err="1"/>
              <a:t>formeth</a:t>
            </a:r>
            <a:r>
              <a:rPr lang="en-US" i="1" dirty="0"/>
              <a:t> the spirit of man within him</a:t>
            </a:r>
            <a:endParaRPr lang="en-US" i="1" dirty="0" smtClean="0"/>
          </a:p>
          <a:p>
            <a:pPr marL="0" indent="0">
              <a:buNone/>
            </a:pPr>
            <a:endParaRPr lang="en-US" sz="4800" i="1" dirty="0" smtClean="0"/>
          </a:p>
        </p:txBody>
      </p:sp>
    </p:spTree>
    <p:extLst>
      <p:ext uri="{BB962C8B-B14F-4D97-AF65-F5344CB8AC3E}">
        <p14:creationId xmlns:p14="http://schemas.microsoft.com/office/powerpoint/2010/main" val="40957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SOUL &amp; THE SPIRIT</a:t>
            </a:r>
            <a:endParaRPr lang="en-US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68940" cy="54102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spirits &amp; souls come from God &amp; ALL belong to God</a:t>
            </a:r>
            <a:endParaRPr lang="en-US" sz="4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600" dirty="0" smtClean="0"/>
              <a:t>Genesis 2:7</a:t>
            </a:r>
          </a:p>
          <a:p>
            <a:pPr marL="0" indent="0">
              <a:buNone/>
            </a:pPr>
            <a:r>
              <a:rPr lang="en-US" sz="3600" dirty="0" smtClean="0"/>
              <a:t>Job 33:4; 34:13-15</a:t>
            </a:r>
          </a:p>
          <a:p>
            <a:pPr marL="0" indent="0">
              <a:buNone/>
            </a:pPr>
            <a:r>
              <a:rPr lang="en-US" sz="3600" dirty="0" smtClean="0"/>
              <a:t>Psalms 104:29-30</a:t>
            </a:r>
          </a:p>
          <a:p>
            <a:pPr marL="0" indent="0">
              <a:buNone/>
            </a:pPr>
            <a:r>
              <a:rPr lang="en-US" sz="3600" dirty="0" smtClean="0"/>
              <a:t>Ecclesiastes 12:7</a:t>
            </a:r>
          </a:p>
          <a:p>
            <a:pPr marL="0" indent="0">
              <a:buNone/>
            </a:pPr>
            <a:r>
              <a:rPr lang="en-US" sz="3600" dirty="0" smtClean="0"/>
              <a:t>Ezekiel 18:4-9, 20, 27</a:t>
            </a:r>
          </a:p>
        </p:txBody>
      </p:sp>
    </p:spTree>
    <p:extLst>
      <p:ext uri="{BB962C8B-B14F-4D97-AF65-F5344CB8AC3E}">
        <p14:creationId xmlns:p14="http://schemas.microsoft.com/office/powerpoint/2010/main" val="13484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1122</Words>
  <Application>Microsoft Office PowerPoint</Application>
  <PresentationFormat>On-screen Show (4:3)</PresentationFormat>
  <Paragraphs>119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SOUL &amp; THE SPIRIT</vt:lpstr>
      <vt:lpstr>THE SOUL &amp; THE SPIRIT</vt:lpstr>
      <vt:lpstr>THE SOUL &amp; THE SPIRIT</vt:lpstr>
      <vt:lpstr>DEFINITION OF SOUL</vt:lpstr>
      <vt:lpstr>THE SOUL</vt:lpstr>
      <vt:lpstr>THE SOUL</vt:lpstr>
      <vt:lpstr>DEFINITION OF SPIRIT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Scriptural evidence of tri-part human</vt:lpstr>
      <vt:lpstr>Scriptural evidence of tri-part human</vt:lpstr>
      <vt:lpstr>PowerPoint Presentation</vt:lpstr>
      <vt:lpstr>Scriptural evidence of tri-part human</vt:lpstr>
      <vt:lpstr>PowerPoint Presentation</vt:lpstr>
      <vt:lpstr>Distinction of spirit &amp; soul</vt:lpstr>
      <vt:lpstr>Distinction of spirit &amp; soul</vt:lpstr>
      <vt:lpstr>Distinction of spirit &amp; soul</vt:lpstr>
      <vt:lpstr>Distinction of spirit &amp; soul</vt:lpstr>
      <vt:lpstr>Can the human spirit sin?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DUANE MADDEN</dc:creator>
  <cp:lastModifiedBy>DUANE MADDEN</cp:lastModifiedBy>
  <cp:revision>81</cp:revision>
  <dcterms:created xsi:type="dcterms:W3CDTF">2022-06-14T21:11:53Z</dcterms:created>
  <dcterms:modified xsi:type="dcterms:W3CDTF">2022-07-20T23:33:43Z</dcterms:modified>
</cp:coreProperties>
</file>