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80" r:id="rId25"/>
    <p:sldId id="281" r:id="rId26"/>
    <p:sldId id="282" r:id="rId27"/>
    <p:sldId id="283" r:id="rId28"/>
    <p:sldId id="284" r:id="rId29"/>
    <p:sldId id="285" r:id="rId30"/>
    <p:sldId id="286" r:id="rId31"/>
    <p:sldId id="287" r:id="rId32"/>
    <p:sldId id="288" r:id="rId33"/>
    <p:sldId id="289" r:id="rId34"/>
    <p:sldId id="293" r:id="rId35"/>
    <p:sldId id="291" r:id="rId36"/>
    <p:sldId id="292" r:id="rId37"/>
    <p:sldId id="294" r:id="rId38"/>
    <p:sldId id="290"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9" r:id="rId70"/>
    <p:sldId id="330" r:id="rId71"/>
    <p:sldId id="325" r:id="rId72"/>
    <p:sldId id="326" r:id="rId73"/>
    <p:sldId id="327" r:id="rId74"/>
    <p:sldId id="328" r:id="rId75"/>
    <p:sldId id="331" r:id="rId76"/>
    <p:sldId id="335" r:id="rId77"/>
    <p:sldId id="340" r:id="rId78"/>
    <p:sldId id="339" r:id="rId79"/>
    <p:sldId id="337" r:id="rId80"/>
    <p:sldId id="338" r:id="rId81"/>
    <p:sldId id="336" r:id="rId82"/>
    <p:sldId id="332" r:id="rId83"/>
    <p:sldId id="334" r:id="rId84"/>
    <p:sldId id="333" r:id="rId85"/>
    <p:sldId id="341" r:id="rId86"/>
    <p:sldId id="347" r:id="rId87"/>
    <p:sldId id="342" r:id="rId88"/>
    <p:sldId id="346" r:id="rId89"/>
    <p:sldId id="343" r:id="rId90"/>
    <p:sldId id="345" r:id="rId91"/>
    <p:sldId id="344" r:id="rId92"/>
    <p:sldId id="348" r:id="rId93"/>
    <p:sldId id="349" r:id="rId94"/>
    <p:sldId id="350" r:id="rId95"/>
    <p:sldId id="351" r:id="rId96"/>
    <p:sldId id="352" r:id="rId97"/>
    <p:sldId id="353" r:id="rId98"/>
    <p:sldId id="354" r:id="rId99"/>
    <p:sldId id="355" r:id="rId100"/>
    <p:sldId id="356" r:id="rId101"/>
    <p:sldId id="357" r:id="rId10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7584DB22-C762-4EC1-8192-933CBA28EBBB}" type="datetimeFigureOut">
              <a:rPr lang="en-US" smtClean="0"/>
              <a:t>8/30/2023</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E9EE1A63-EFB8-4044-84B0-9228687876A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584DB22-C762-4EC1-8192-933CBA28EBBB}" type="datetimeFigureOut">
              <a:rPr lang="en-US" smtClean="0"/>
              <a:t>8/30/2023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EE1A63-EFB8-4044-84B0-9228687876A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584DB22-C762-4EC1-8192-933CBA28EBBB}" type="datetimeFigureOut">
              <a:rPr lang="en-US" smtClean="0"/>
              <a:t>8/30/2023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EE1A63-EFB8-4044-84B0-9228687876A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584DB22-C762-4EC1-8192-933CBA28EBBB}" type="datetimeFigureOut">
              <a:rPr lang="en-US" smtClean="0"/>
              <a:t>8/30/2023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EE1A63-EFB8-4044-84B0-9228687876A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584DB22-C762-4EC1-8192-933CBA28EBBB}" type="datetimeFigureOut">
              <a:rPr lang="en-US" smtClean="0"/>
              <a:t>8/30/2023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EE1A63-EFB8-4044-84B0-9228687876A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584DB22-C762-4EC1-8192-933CBA28EBBB}" type="datetimeFigureOut">
              <a:rPr lang="en-US" smtClean="0"/>
              <a:t>8/30/2023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EE1A63-EFB8-4044-84B0-9228687876A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7584DB22-C762-4EC1-8192-933CBA28EBBB}" type="datetimeFigureOut">
              <a:rPr lang="en-US" smtClean="0"/>
              <a:t>8/30/2023</a:t>
            </a:fld>
            <a:endParaRPr lang="en-US"/>
          </a:p>
        </p:txBody>
      </p:sp>
      <p:sp>
        <p:nvSpPr>
          <p:cNvPr id="27" name="Slide Number Placeholder 26"/>
          <p:cNvSpPr>
            <a:spLocks noGrp="1"/>
          </p:cNvSpPr>
          <p:nvPr>
            <p:ph type="sldNum" sz="quarter" idx="11"/>
          </p:nvPr>
        </p:nvSpPr>
        <p:spPr/>
        <p:txBody>
          <a:bodyPr rtlCol="0"/>
          <a:lstStyle/>
          <a:p>
            <a:fld id="{E9EE1A63-EFB8-4044-84B0-9228687876AF}"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7584DB22-C762-4EC1-8192-933CBA28EBBB}" type="datetimeFigureOut">
              <a:rPr lang="en-US" smtClean="0"/>
              <a:t>8/30/2023</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E9EE1A63-EFB8-4044-84B0-9228687876A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84DB22-C762-4EC1-8192-933CBA28EBBB}" type="datetimeFigureOut">
              <a:rPr lang="en-US" smtClean="0"/>
              <a:t>8/30/2023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EE1A63-EFB8-4044-84B0-9228687876A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584DB22-C762-4EC1-8192-933CBA28EBBB}" type="datetimeFigureOut">
              <a:rPr lang="en-US" smtClean="0"/>
              <a:t>8/30/2023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EE1A63-EFB8-4044-84B0-9228687876A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584DB22-C762-4EC1-8192-933CBA28EBBB}" type="datetimeFigureOut">
              <a:rPr lang="en-US" smtClean="0"/>
              <a:t>8/30/2023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EE1A63-EFB8-4044-84B0-9228687876A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7584DB22-C762-4EC1-8192-933CBA28EBBB}" type="datetimeFigureOut">
              <a:rPr lang="en-US" smtClean="0"/>
              <a:t>8/30/2023</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E9EE1A63-EFB8-4044-84B0-9228687876A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52401"/>
            <a:ext cx="8458200" cy="3719512"/>
          </a:xfrm>
        </p:spPr>
        <p:txBody>
          <a:bodyPr>
            <a:noAutofit/>
          </a:bodyPr>
          <a:lstStyle/>
          <a:p>
            <a:pPr algn="ctr"/>
            <a:r>
              <a:rPr lang="en-US" sz="8000" b="1" dirty="0" smtClean="0">
                <a:solidFill>
                  <a:srgbClr val="FFFF00"/>
                </a:solidFill>
                <a:effectLst>
                  <a:outerShdw blurRad="38100" dist="38100" dir="2700000" algn="tl">
                    <a:srgbClr val="000000">
                      <a:alpha val="43137"/>
                    </a:srgbClr>
                  </a:outerShdw>
                </a:effectLst>
              </a:rPr>
              <a:t>100</a:t>
            </a:r>
            <a:r>
              <a:rPr lang="en-US" sz="8000" b="1" dirty="0" smtClean="0">
                <a:solidFill>
                  <a:srgbClr val="FFFF00"/>
                </a:solidFill>
                <a:effectLst>
                  <a:outerShdw blurRad="38100" dist="38100" dir="2700000" algn="tl">
                    <a:srgbClr val="000000">
                      <a:alpha val="43137"/>
                    </a:srgbClr>
                  </a:outerShdw>
                </a:effectLst>
              </a:rPr>
              <a:t> </a:t>
            </a:r>
            <a:r>
              <a:rPr lang="en-US" sz="8000" b="1" dirty="0" smtClean="0">
                <a:solidFill>
                  <a:srgbClr val="FFFF00"/>
                </a:solidFill>
                <a:effectLst>
                  <a:outerShdw blurRad="38100" dist="38100" dir="2700000" algn="tl">
                    <a:srgbClr val="000000">
                      <a:alpha val="43137"/>
                    </a:srgbClr>
                  </a:outerShdw>
                </a:effectLst>
              </a:rPr>
              <a:t/>
            </a:r>
            <a:br>
              <a:rPr lang="en-US" sz="8000" b="1" dirty="0" smtClean="0">
                <a:solidFill>
                  <a:srgbClr val="FFFF00"/>
                </a:solidFill>
                <a:effectLst>
                  <a:outerShdw blurRad="38100" dist="38100" dir="2700000" algn="tl">
                    <a:srgbClr val="000000">
                      <a:alpha val="43137"/>
                    </a:srgbClr>
                  </a:outerShdw>
                </a:effectLst>
              </a:rPr>
            </a:br>
            <a:r>
              <a:rPr lang="en-US" sz="8000" b="1" dirty="0" smtClean="0">
                <a:solidFill>
                  <a:srgbClr val="FFFF00"/>
                </a:solidFill>
                <a:effectLst>
                  <a:outerShdw blurRad="38100" dist="38100" dir="2700000" algn="tl">
                    <a:srgbClr val="000000">
                      <a:alpha val="43137"/>
                    </a:srgbClr>
                  </a:outerShdw>
                </a:effectLst>
              </a:rPr>
              <a:t>CHRISTIAN COMMANDMENTS</a:t>
            </a:r>
            <a:endParaRPr lang="en-US" sz="8000" b="1"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0" y="3899938"/>
            <a:ext cx="5943600" cy="1752600"/>
          </a:xfrm>
        </p:spPr>
        <p:txBody>
          <a:bodyPr>
            <a:normAutofit/>
          </a:bodyPr>
          <a:lstStyle/>
          <a:p>
            <a:r>
              <a:rPr lang="en-US" sz="2800" dirty="0" smtClean="0">
                <a:solidFill>
                  <a:srgbClr val="C00000"/>
                </a:solidFill>
              </a:rPr>
              <a:t>The do’s &amp; don'ts of Christianity</a:t>
            </a:r>
            <a:endParaRPr lang="en-US" sz="2800" dirty="0">
              <a:solidFill>
                <a:srgbClr val="C00000"/>
              </a:solidFill>
            </a:endParaRPr>
          </a:p>
        </p:txBody>
      </p:sp>
    </p:spTree>
    <p:extLst>
      <p:ext uri="{BB962C8B-B14F-4D97-AF65-F5344CB8AC3E}">
        <p14:creationId xmlns:p14="http://schemas.microsoft.com/office/powerpoint/2010/main" val="28947771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838200"/>
            <a:ext cx="9124950" cy="1066800"/>
          </a:xfrm>
        </p:spPr>
        <p:txBody>
          <a:bodyPr>
            <a:normAutofit/>
          </a:bodyPr>
          <a:lstStyle/>
          <a:p>
            <a:pPr algn="ctr"/>
            <a:r>
              <a:rPr lang="en-US" sz="5400" b="1" dirty="0" smtClean="0">
                <a:solidFill>
                  <a:srgbClr val="C00000"/>
                </a:solidFill>
              </a:rPr>
              <a:t>Be patient in tribulation</a:t>
            </a:r>
            <a:endParaRPr lang="en-US" sz="5400" b="1" dirty="0">
              <a:solidFill>
                <a:srgbClr val="C00000"/>
              </a:solidFill>
            </a:endParaRPr>
          </a:p>
        </p:txBody>
      </p:sp>
      <p:sp>
        <p:nvSpPr>
          <p:cNvPr id="3" name="Content Placeholder 2"/>
          <p:cNvSpPr>
            <a:spLocks noGrp="1"/>
          </p:cNvSpPr>
          <p:nvPr>
            <p:ph idx="1"/>
          </p:nvPr>
        </p:nvSpPr>
        <p:spPr>
          <a:xfrm>
            <a:off x="152400" y="2133600"/>
            <a:ext cx="8839200" cy="4724400"/>
          </a:xfrm>
        </p:spPr>
        <p:txBody>
          <a:bodyPr>
            <a:noAutofit/>
          </a:bodyPr>
          <a:lstStyle/>
          <a:p>
            <a:pPr marL="109728" indent="0" algn="ctr">
              <a:buNone/>
            </a:pPr>
            <a:r>
              <a:rPr lang="en-US" i="1" u="sng" dirty="0" smtClean="0"/>
              <a:t>Romans 12:12 </a:t>
            </a:r>
          </a:p>
          <a:p>
            <a:pPr marL="109728" indent="0" algn="ctr">
              <a:buNone/>
            </a:pPr>
            <a:endParaRPr lang="en-US" sz="2000" i="1" u="sng" dirty="0" smtClean="0"/>
          </a:p>
          <a:p>
            <a:pPr marL="109728" indent="0" algn="ctr">
              <a:buNone/>
            </a:pPr>
            <a:r>
              <a:rPr lang="en-US" sz="5400" i="1" dirty="0"/>
              <a:t>“Rejoicing in hope; patient in tribulation; continuing instant in prayer”</a:t>
            </a:r>
            <a:endParaRPr lang="en-US" sz="5400" i="1" dirty="0" smtClean="0"/>
          </a:p>
        </p:txBody>
      </p:sp>
    </p:spTree>
    <p:extLst>
      <p:ext uri="{BB962C8B-B14F-4D97-AF65-F5344CB8AC3E}">
        <p14:creationId xmlns:p14="http://schemas.microsoft.com/office/powerpoint/2010/main" val="4247940834"/>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4400" b="1" dirty="0" smtClean="0">
                <a:solidFill>
                  <a:srgbClr val="C00000"/>
                </a:solidFill>
              </a:rPr>
              <a:t>Study to show yourself approved </a:t>
            </a:r>
            <a:endParaRPr lang="en-US" sz="4400" b="1" dirty="0">
              <a:solidFill>
                <a:srgbClr val="C00000"/>
              </a:solidFill>
            </a:endParaRPr>
          </a:p>
        </p:txBody>
      </p:sp>
      <p:sp>
        <p:nvSpPr>
          <p:cNvPr id="5" name="Content Placeholder 2"/>
          <p:cNvSpPr txBox="1">
            <a:spLocks/>
          </p:cNvSpPr>
          <p:nvPr/>
        </p:nvSpPr>
        <p:spPr>
          <a:xfrm>
            <a:off x="152400" y="2057400"/>
            <a:ext cx="8839200" cy="48006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Clr>
                <a:srgbClr val="A04DA3"/>
              </a:buClr>
              <a:buNone/>
            </a:pPr>
            <a:r>
              <a:rPr lang="en-US" i="1" u="sng" dirty="0" smtClean="0">
                <a:solidFill>
                  <a:prstClr val="black"/>
                </a:solidFill>
              </a:rPr>
              <a:t>2 Timothy 2:15 </a:t>
            </a:r>
            <a:endParaRPr lang="en-US" i="1" dirty="0" smtClean="0">
              <a:solidFill>
                <a:prstClr val="black"/>
              </a:solidFill>
            </a:endParaRPr>
          </a:p>
          <a:p>
            <a:pPr marL="109728" indent="0" algn="ctr">
              <a:buClr>
                <a:srgbClr val="A04DA3"/>
              </a:buClr>
              <a:buFont typeface="Georgia"/>
              <a:buNone/>
            </a:pPr>
            <a:endParaRPr lang="en-US" sz="1200" i="1" u="sng" dirty="0" smtClean="0">
              <a:solidFill>
                <a:prstClr val="black"/>
              </a:solidFill>
            </a:endParaRPr>
          </a:p>
          <a:p>
            <a:pPr marL="109728" indent="0" algn="ctr">
              <a:buClr>
                <a:srgbClr val="A04DA3"/>
              </a:buClr>
              <a:buNone/>
            </a:pPr>
            <a:r>
              <a:rPr lang="en-US" sz="4800" i="1" dirty="0" smtClean="0">
                <a:solidFill>
                  <a:prstClr val="black"/>
                </a:solidFill>
              </a:rPr>
              <a:t>“</a:t>
            </a:r>
            <a:r>
              <a:rPr lang="en-US" sz="4800" i="1" dirty="0"/>
              <a:t>Study to </a:t>
            </a:r>
            <a:r>
              <a:rPr lang="en-US" sz="4800" i="1" dirty="0" err="1"/>
              <a:t>shew</a:t>
            </a:r>
            <a:r>
              <a:rPr lang="en-US" sz="4800" i="1" dirty="0"/>
              <a:t> thyself approved unto God, a workman that </a:t>
            </a:r>
            <a:r>
              <a:rPr lang="en-US" sz="4800" i="1" dirty="0" err="1"/>
              <a:t>needeth</a:t>
            </a:r>
            <a:r>
              <a:rPr lang="en-US" sz="4800" i="1" dirty="0"/>
              <a:t> not to be ashamed, rightly dividing the word of truth</a:t>
            </a:r>
            <a:r>
              <a:rPr lang="en-US" sz="4800" i="1" dirty="0" smtClean="0">
                <a:solidFill>
                  <a:prstClr val="black"/>
                </a:solidFill>
              </a:rPr>
              <a:t>.”</a:t>
            </a:r>
          </a:p>
        </p:txBody>
      </p:sp>
    </p:spTree>
    <p:extLst>
      <p:ext uri="{BB962C8B-B14F-4D97-AF65-F5344CB8AC3E}">
        <p14:creationId xmlns:p14="http://schemas.microsoft.com/office/powerpoint/2010/main" val="2312525298"/>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b="1" dirty="0" smtClean="0">
                <a:solidFill>
                  <a:srgbClr val="C00000"/>
                </a:solidFill>
              </a:rPr>
              <a:t>Take heed to yourself &amp; to doctrine </a:t>
            </a:r>
            <a:endParaRPr lang="en-US" b="1" dirty="0">
              <a:solidFill>
                <a:srgbClr val="C00000"/>
              </a:solidFill>
            </a:endParaRPr>
          </a:p>
        </p:txBody>
      </p:sp>
      <p:sp>
        <p:nvSpPr>
          <p:cNvPr id="5" name="Content Placeholder 2"/>
          <p:cNvSpPr txBox="1">
            <a:spLocks/>
          </p:cNvSpPr>
          <p:nvPr/>
        </p:nvSpPr>
        <p:spPr>
          <a:xfrm>
            <a:off x="152400" y="2057400"/>
            <a:ext cx="8839200" cy="48006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Clr>
                <a:srgbClr val="A04DA3"/>
              </a:buClr>
              <a:buNone/>
            </a:pPr>
            <a:r>
              <a:rPr lang="en-US" i="1" u="sng" dirty="0">
                <a:solidFill>
                  <a:prstClr val="black"/>
                </a:solidFill>
              </a:rPr>
              <a:t>1</a:t>
            </a:r>
            <a:r>
              <a:rPr lang="en-US" i="1" u="sng" dirty="0" smtClean="0">
                <a:solidFill>
                  <a:prstClr val="black"/>
                </a:solidFill>
              </a:rPr>
              <a:t> Timothy 4:16 </a:t>
            </a:r>
            <a:endParaRPr lang="en-US" i="1" dirty="0" smtClean="0">
              <a:solidFill>
                <a:prstClr val="black"/>
              </a:solidFill>
            </a:endParaRPr>
          </a:p>
          <a:p>
            <a:pPr marL="109728" indent="0" algn="ctr">
              <a:buClr>
                <a:srgbClr val="A04DA3"/>
              </a:buClr>
              <a:buFont typeface="Georgia"/>
              <a:buNone/>
            </a:pPr>
            <a:endParaRPr lang="en-US" sz="1200" i="1" u="sng" dirty="0" smtClean="0">
              <a:solidFill>
                <a:prstClr val="black"/>
              </a:solidFill>
            </a:endParaRPr>
          </a:p>
          <a:p>
            <a:pPr marL="109728" indent="0" algn="ctr">
              <a:buClr>
                <a:srgbClr val="A04DA3"/>
              </a:buClr>
              <a:buNone/>
            </a:pPr>
            <a:r>
              <a:rPr lang="en-US" sz="4800" i="1" dirty="0" smtClean="0">
                <a:solidFill>
                  <a:prstClr val="black"/>
                </a:solidFill>
              </a:rPr>
              <a:t>“</a:t>
            </a:r>
            <a:r>
              <a:rPr lang="en-US" sz="4800" i="1" dirty="0"/>
              <a:t>Take heed unto thyself, and unto the doctrine; continue in them: for in doing this thou shalt both save thyself, and them that hear thee</a:t>
            </a:r>
            <a:r>
              <a:rPr lang="en-US" sz="4800" i="1" dirty="0" smtClean="0">
                <a:solidFill>
                  <a:prstClr val="black"/>
                </a:solidFill>
              </a:rPr>
              <a:t>.”</a:t>
            </a:r>
          </a:p>
        </p:txBody>
      </p:sp>
    </p:spTree>
    <p:extLst>
      <p:ext uri="{BB962C8B-B14F-4D97-AF65-F5344CB8AC3E}">
        <p14:creationId xmlns:p14="http://schemas.microsoft.com/office/powerpoint/2010/main" val="9152900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838200"/>
            <a:ext cx="9124950" cy="1066800"/>
          </a:xfrm>
        </p:spPr>
        <p:txBody>
          <a:bodyPr>
            <a:normAutofit/>
          </a:bodyPr>
          <a:lstStyle/>
          <a:p>
            <a:pPr algn="ctr"/>
            <a:r>
              <a:rPr lang="en-US" sz="5400" b="1" dirty="0" smtClean="0">
                <a:solidFill>
                  <a:srgbClr val="C00000"/>
                </a:solidFill>
              </a:rPr>
              <a:t>Be ready to give an answer</a:t>
            </a:r>
            <a:endParaRPr lang="en-US" sz="5400" b="1" dirty="0">
              <a:solidFill>
                <a:srgbClr val="C00000"/>
              </a:solidFill>
            </a:endParaRPr>
          </a:p>
        </p:txBody>
      </p:sp>
      <p:sp>
        <p:nvSpPr>
          <p:cNvPr id="3" name="Content Placeholder 2"/>
          <p:cNvSpPr>
            <a:spLocks noGrp="1"/>
          </p:cNvSpPr>
          <p:nvPr>
            <p:ph idx="1"/>
          </p:nvPr>
        </p:nvSpPr>
        <p:spPr>
          <a:xfrm>
            <a:off x="152400" y="2133600"/>
            <a:ext cx="8839200" cy="4724400"/>
          </a:xfrm>
        </p:spPr>
        <p:txBody>
          <a:bodyPr>
            <a:noAutofit/>
          </a:bodyPr>
          <a:lstStyle/>
          <a:p>
            <a:pPr marL="109728" indent="0" algn="ctr">
              <a:buNone/>
            </a:pPr>
            <a:r>
              <a:rPr lang="en-US" i="1" u="sng" dirty="0" smtClean="0"/>
              <a:t>1 Peter 3:15 </a:t>
            </a:r>
          </a:p>
          <a:p>
            <a:pPr marL="109728" indent="0" algn="ctr">
              <a:buNone/>
            </a:pPr>
            <a:endParaRPr lang="en-US" sz="2000" i="1" u="sng" dirty="0" smtClean="0"/>
          </a:p>
          <a:p>
            <a:pPr marL="109728" indent="0" algn="ctr">
              <a:buNone/>
            </a:pPr>
            <a:r>
              <a:rPr lang="en-US" sz="4000" i="1" dirty="0"/>
              <a:t>“But sanctify the Lord God in your hearts: and be ready always to give an answer to every man that </a:t>
            </a:r>
            <a:r>
              <a:rPr lang="en-US" sz="4000" i="1" dirty="0" err="1"/>
              <a:t>asketh</a:t>
            </a:r>
            <a:r>
              <a:rPr lang="en-US" sz="4000" i="1" dirty="0"/>
              <a:t> you a reason of the hope that is in you with meekness and fear:”</a:t>
            </a:r>
            <a:endParaRPr lang="en-US" sz="4000" i="1" dirty="0" smtClean="0"/>
          </a:p>
        </p:txBody>
      </p:sp>
    </p:spTree>
    <p:extLst>
      <p:ext uri="{BB962C8B-B14F-4D97-AF65-F5344CB8AC3E}">
        <p14:creationId xmlns:p14="http://schemas.microsoft.com/office/powerpoint/2010/main" val="2787636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838200"/>
            <a:ext cx="9124950" cy="1066800"/>
          </a:xfrm>
        </p:spPr>
        <p:txBody>
          <a:bodyPr>
            <a:noAutofit/>
          </a:bodyPr>
          <a:lstStyle/>
          <a:p>
            <a:pPr algn="ctr"/>
            <a:r>
              <a:rPr lang="en-US" sz="6600" b="1" dirty="0" smtClean="0">
                <a:solidFill>
                  <a:srgbClr val="C00000"/>
                </a:solidFill>
              </a:rPr>
              <a:t>Be transformed</a:t>
            </a:r>
            <a:endParaRPr lang="en-US" sz="6600" b="1" dirty="0">
              <a:solidFill>
                <a:srgbClr val="C00000"/>
              </a:solidFill>
            </a:endParaRPr>
          </a:p>
        </p:txBody>
      </p:sp>
      <p:sp>
        <p:nvSpPr>
          <p:cNvPr id="3" name="Content Placeholder 2"/>
          <p:cNvSpPr>
            <a:spLocks noGrp="1"/>
          </p:cNvSpPr>
          <p:nvPr>
            <p:ph idx="1"/>
          </p:nvPr>
        </p:nvSpPr>
        <p:spPr>
          <a:xfrm>
            <a:off x="152400" y="2133600"/>
            <a:ext cx="8839200" cy="4724400"/>
          </a:xfrm>
        </p:spPr>
        <p:txBody>
          <a:bodyPr>
            <a:noAutofit/>
          </a:bodyPr>
          <a:lstStyle/>
          <a:p>
            <a:pPr marL="109728" indent="0" algn="ctr">
              <a:buNone/>
            </a:pPr>
            <a:r>
              <a:rPr lang="en-US" i="1" u="sng" dirty="0" smtClean="0"/>
              <a:t>Romans 12:2 </a:t>
            </a:r>
          </a:p>
          <a:p>
            <a:pPr marL="109728" indent="0" algn="ctr">
              <a:buNone/>
            </a:pPr>
            <a:endParaRPr lang="en-US" sz="2000" i="1" u="sng" dirty="0" smtClean="0"/>
          </a:p>
          <a:p>
            <a:pPr marL="109728" indent="0" algn="ctr">
              <a:buNone/>
            </a:pPr>
            <a:r>
              <a:rPr lang="en-US" sz="4000" i="1" dirty="0" smtClean="0"/>
              <a:t>“And </a:t>
            </a:r>
            <a:r>
              <a:rPr lang="en-US" sz="4000" i="1" dirty="0"/>
              <a:t>be not conformed to this world: but be ye transformed by the renewing of your mind, that ye may prove what is that good, and acceptable, and perfect, will of God.”</a:t>
            </a:r>
            <a:endParaRPr lang="en-US" sz="4000" i="1" dirty="0" smtClean="0"/>
          </a:p>
        </p:txBody>
      </p:sp>
    </p:spTree>
    <p:extLst>
      <p:ext uri="{BB962C8B-B14F-4D97-AF65-F5344CB8AC3E}">
        <p14:creationId xmlns:p14="http://schemas.microsoft.com/office/powerpoint/2010/main" val="39692559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838200"/>
            <a:ext cx="9124950" cy="1066800"/>
          </a:xfrm>
        </p:spPr>
        <p:txBody>
          <a:bodyPr>
            <a:noAutofit/>
          </a:bodyPr>
          <a:lstStyle/>
          <a:p>
            <a:pPr algn="ctr"/>
            <a:r>
              <a:rPr lang="en-US" sz="6600" b="1" dirty="0" smtClean="0">
                <a:solidFill>
                  <a:srgbClr val="C00000"/>
                </a:solidFill>
              </a:rPr>
              <a:t>Be Steadfast</a:t>
            </a:r>
            <a:endParaRPr lang="en-US" sz="6600" b="1" dirty="0">
              <a:solidFill>
                <a:srgbClr val="C00000"/>
              </a:solidFill>
            </a:endParaRPr>
          </a:p>
        </p:txBody>
      </p:sp>
      <p:sp>
        <p:nvSpPr>
          <p:cNvPr id="3" name="Content Placeholder 2"/>
          <p:cNvSpPr>
            <a:spLocks noGrp="1"/>
          </p:cNvSpPr>
          <p:nvPr>
            <p:ph idx="1"/>
          </p:nvPr>
        </p:nvSpPr>
        <p:spPr>
          <a:xfrm>
            <a:off x="152400" y="2133600"/>
            <a:ext cx="8839200" cy="4724400"/>
          </a:xfrm>
        </p:spPr>
        <p:txBody>
          <a:bodyPr>
            <a:noAutofit/>
          </a:bodyPr>
          <a:lstStyle/>
          <a:p>
            <a:pPr marL="109728" indent="0" algn="ctr">
              <a:buNone/>
            </a:pPr>
            <a:r>
              <a:rPr lang="en-US" i="1" u="sng" dirty="0" smtClean="0"/>
              <a:t>1 Corinthians 15:58 </a:t>
            </a:r>
          </a:p>
          <a:p>
            <a:pPr marL="109728" indent="0" algn="ctr">
              <a:buNone/>
            </a:pPr>
            <a:endParaRPr lang="en-US" sz="2000" i="1" u="sng" dirty="0" smtClean="0"/>
          </a:p>
          <a:p>
            <a:pPr marL="109728" indent="0" algn="ctr">
              <a:buNone/>
            </a:pPr>
            <a:r>
              <a:rPr lang="en-US" sz="4000" i="1" dirty="0" smtClean="0"/>
              <a:t>“Therefore</a:t>
            </a:r>
            <a:r>
              <a:rPr lang="en-US" sz="4000" i="1" dirty="0"/>
              <a:t>, my beloved brethren, be ye </a:t>
            </a:r>
            <a:r>
              <a:rPr lang="en-US" sz="4000" i="1" dirty="0" err="1"/>
              <a:t>stedfast</a:t>
            </a:r>
            <a:r>
              <a:rPr lang="en-US" sz="4000" i="1" dirty="0"/>
              <a:t>, </a:t>
            </a:r>
            <a:r>
              <a:rPr lang="en-US" sz="4000" i="1" dirty="0" err="1"/>
              <a:t>unmoveable</a:t>
            </a:r>
            <a:r>
              <a:rPr lang="en-US" sz="4000" i="1" dirty="0"/>
              <a:t>, always abounding in the work of the Lord, forasmuch as ye know that your labour is not in vain in the Lord.”</a:t>
            </a:r>
            <a:endParaRPr lang="en-US" sz="4000" i="1" dirty="0" smtClean="0"/>
          </a:p>
        </p:txBody>
      </p:sp>
    </p:spTree>
    <p:extLst>
      <p:ext uri="{BB962C8B-B14F-4D97-AF65-F5344CB8AC3E}">
        <p14:creationId xmlns:p14="http://schemas.microsoft.com/office/powerpoint/2010/main" val="12356266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838200"/>
            <a:ext cx="9124950" cy="1066800"/>
          </a:xfrm>
        </p:spPr>
        <p:txBody>
          <a:bodyPr>
            <a:noAutofit/>
          </a:bodyPr>
          <a:lstStyle/>
          <a:p>
            <a:pPr algn="ctr"/>
            <a:r>
              <a:rPr lang="en-US" sz="4800" b="1" dirty="0" smtClean="0">
                <a:solidFill>
                  <a:srgbClr val="C00000"/>
                </a:solidFill>
              </a:rPr>
              <a:t>Be in harmony with each other</a:t>
            </a:r>
            <a:endParaRPr lang="en-US" sz="4800" b="1" dirty="0">
              <a:solidFill>
                <a:srgbClr val="C00000"/>
              </a:solidFill>
            </a:endParaRPr>
          </a:p>
        </p:txBody>
      </p:sp>
      <p:sp>
        <p:nvSpPr>
          <p:cNvPr id="3" name="Content Placeholder 2"/>
          <p:cNvSpPr>
            <a:spLocks noGrp="1"/>
          </p:cNvSpPr>
          <p:nvPr>
            <p:ph idx="1"/>
          </p:nvPr>
        </p:nvSpPr>
        <p:spPr>
          <a:xfrm>
            <a:off x="152400" y="2133600"/>
            <a:ext cx="8839200" cy="4724400"/>
          </a:xfrm>
        </p:spPr>
        <p:txBody>
          <a:bodyPr>
            <a:noAutofit/>
          </a:bodyPr>
          <a:lstStyle/>
          <a:p>
            <a:pPr marL="109728" indent="0" algn="ctr">
              <a:buNone/>
            </a:pPr>
            <a:r>
              <a:rPr lang="en-US" i="1" u="sng" dirty="0" smtClean="0"/>
              <a:t>Romans 12:16 </a:t>
            </a:r>
          </a:p>
          <a:p>
            <a:pPr marL="109728" indent="0" algn="ctr">
              <a:buNone/>
            </a:pPr>
            <a:endParaRPr lang="en-US" sz="2000" i="1" u="sng" dirty="0" smtClean="0"/>
          </a:p>
          <a:p>
            <a:pPr marL="109728" indent="0" algn="ctr">
              <a:buNone/>
            </a:pPr>
            <a:r>
              <a:rPr lang="en-US" sz="4400" i="1" dirty="0" smtClean="0"/>
              <a:t>“Be </a:t>
            </a:r>
            <a:r>
              <a:rPr lang="en-US" sz="4400" i="1" dirty="0"/>
              <a:t>of the same mind one toward another. Mind not high things, but condescend to men of low estate. Be not wise in your own conceits.”</a:t>
            </a:r>
            <a:endParaRPr lang="en-US" sz="4400" i="1" dirty="0" smtClean="0"/>
          </a:p>
        </p:txBody>
      </p:sp>
    </p:spTree>
    <p:extLst>
      <p:ext uri="{BB962C8B-B14F-4D97-AF65-F5344CB8AC3E}">
        <p14:creationId xmlns:p14="http://schemas.microsoft.com/office/powerpoint/2010/main" val="4084416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838200"/>
            <a:ext cx="9124950" cy="1066800"/>
          </a:xfrm>
        </p:spPr>
        <p:txBody>
          <a:bodyPr>
            <a:noAutofit/>
          </a:bodyPr>
          <a:lstStyle/>
          <a:p>
            <a:pPr algn="ctr"/>
            <a:r>
              <a:rPr lang="en-US" sz="5400" b="1" dirty="0" smtClean="0">
                <a:solidFill>
                  <a:srgbClr val="C00000"/>
                </a:solidFill>
              </a:rPr>
              <a:t>Be not unequally yoked</a:t>
            </a:r>
            <a:endParaRPr lang="en-US" sz="5400" b="1" dirty="0">
              <a:solidFill>
                <a:srgbClr val="C00000"/>
              </a:solidFill>
            </a:endParaRPr>
          </a:p>
        </p:txBody>
      </p:sp>
      <p:sp>
        <p:nvSpPr>
          <p:cNvPr id="3" name="Content Placeholder 2"/>
          <p:cNvSpPr>
            <a:spLocks noGrp="1"/>
          </p:cNvSpPr>
          <p:nvPr>
            <p:ph idx="1"/>
          </p:nvPr>
        </p:nvSpPr>
        <p:spPr>
          <a:xfrm>
            <a:off x="152400" y="2133600"/>
            <a:ext cx="8839200" cy="4724400"/>
          </a:xfrm>
        </p:spPr>
        <p:txBody>
          <a:bodyPr>
            <a:noAutofit/>
          </a:bodyPr>
          <a:lstStyle/>
          <a:p>
            <a:pPr marL="109728" indent="0" algn="ctr">
              <a:buNone/>
            </a:pPr>
            <a:r>
              <a:rPr lang="en-US" i="1" u="sng" dirty="0"/>
              <a:t>2</a:t>
            </a:r>
            <a:r>
              <a:rPr lang="en-US" i="1" u="sng" dirty="0" smtClean="0"/>
              <a:t> Corinthians 6:14-18 </a:t>
            </a:r>
          </a:p>
          <a:p>
            <a:pPr marL="109728" indent="0" algn="ctr">
              <a:buNone/>
            </a:pPr>
            <a:endParaRPr lang="en-US" sz="2000" i="1" u="sng" dirty="0" smtClean="0"/>
          </a:p>
          <a:p>
            <a:pPr marL="109728" indent="0" algn="ctr">
              <a:buNone/>
            </a:pPr>
            <a:r>
              <a:rPr lang="en-US" sz="3200" i="1" dirty="0"/>
              <a:t>“Be ye not unequally yoked together with unbelievers: for what fellowship hath righteousness with unrighteousness? and what communion hath light with darkness? And what concord hath Christ with Belial? or what part hath he that believeth with an infidel</a:t>
            </a:r>
            <a:r>
              <a:rPr lang="en-US" sz="3200" i="1" dirty="0" smtClean="0"/>
              <a:t>?...”</a:t>
            </a:r>
          </a:p>
        </p:txBody>
      </p:sp>
    </p:spTree>
    <p:extLst>
      <p:ext uri="{BB962C8B-B14F-4D97-AF65-F5344CB8AC3E}">
        <p14:creationId xmlns:p14="http://schemas.microsoft.com/office/powerpoint/2010/main" val="36515941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838200"/>
            <a:ext cx="9124950" cy="1066800"/>
          </a:xfrm>
        </p:spPr>
        <p:txBody>
          <a:bodyPr>
            <a:noAutofit/>
          </a:bodyPr>
          <a:lstStyle/>
          <a:p>
            <a:pPr algn="ctr"/>
            <a:r>
              <a:rPr lang="en-US" sz="4400" b="1" dirty="0" smtClean="0">
                <a:solidFill>
                  <a:srgbClr val="C00000"/>
                </a:solidFill>
              </a:rPr>
              <a:t>Be not childish in understanding</a:t>
            </a:r>
            <a:endParaRPr lang="en-US" sz="4400" b="1" dirty="0">
              <a:solidFill>
                <a:srgbClr val="C00000"/>
              </a:solidFill>
            </a:endParaRPr>
          </a:p>
        </p:txBody>
      </p:sp>
      <p:sp>
        <p:nvSpPr>
          <p:cNvPr id="3" name="Content Placeholder 2"/>
          <p:cNvSpPr>
            <a:spLocks noGrp="1"/>
          </p:cNvSpPr>
          <p:nvPr>
            <p:ph idx="1"/>
          </p:nvPr>
        </p:nvSpPr>
        <p:spPr>
          <a:xfrm>
            <a:off x="152400" y="2133600"/>
            <a:ext cx="8839200" cy="4724400"/>
          </a:xfrm>
        </p:spPr>
        <p:txBody>
          <a:bodyPr>
            <a:noAutofit/>
          </a:bodyPr>
          <a:lstStyle/>
          <a:p>
            <a:pPr marL="109728" indent="0" algn="ctr">
              <a:buNone/>
            </a:pPr>
            <a:r>
              <a:rPr lang="en-US" i="1" u="sng" dirty="0"/>
              <a:t>1</a:t>
            </a:r>
            <a:r>
              <a:rPr lang="en-US" i="1" u="sng" dirty="0" smtClean="0"/>
              <a:t> Corinthians 14:20 </a:t>
            </a:r>
          </a:p>
          <a:p>
            <a:pPr marL="109728" indent="0" algn="ctr">
              <a:buNone/>
            </a:pPr>
            <a:endParaRPr lang="en-US" sz="2000" i="1" u="sng" dirty="0" smtClean="0"/>
          </a:p>
          <a:p>
            <a:pPr marL="109728" indent="0" algn="ctr">
              <a:buNone/>
            </a:pPr>
            <a:r>
              <a:rPr lang="en-US" sz="4800" i="1" dirty="0"/>
              <a:t>“Brethren, </a:t>
            </a:r>
            <a:r>
              <a:rPr lang="en-US" sz="4800" i="1" u="sng" dirty="0">
                <a:solidFill>
                  <a:srgbClr val="FF0000"/>
                </a:solidFill>
              </a:rPr>
              <a:t>be not children in understanding</a:t>
            </a:r>
            <a:r>
              <a:rPr lang="en-US" sz="4800" i="1" dirty="0"/>
              <a:t>: howbeit in malice be ye children, but </a:t>
            </a:r>
            <a:r>
              <a:rPr lang="en-US" sz="4800" i="1" u="sng" dirty="0">
                <a:solidFill>
                  <a:srgbClr val="FF0000"/>
                </a:solidFill>
              </a:rPr>
              <a:t>in understanding be men</a:t>
            </a:r>
            <a:r>
              <a:rPr lang="en-US" sz="4800" i="1" dirty="0"/>
              <a:t>.”</a:t>
            </a:r>
            <a:endParaRPr lang="en-US" sz="4800" i="1" dirty="0" smtClean="0"/>
          </a:p>
        </p:txBody>
      </p:sp>
    </p:spTree>
    <p:extLst>
      <p:ext uri="{BB962C8B-B14F-4D97-AF65-F5344CB8AC3E}">
        <p14:creationId xmlns:p14="http://schemas.microsoft.com/office/powerpoint/2010/main" val="35702875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838200"/>
            <a:ext cx="9124950" cy="1066800"/>
          </a:xfrm>
        </p:spPr>
        <p:txBody>
          <a:bodyPr>
            <a:noAutofit/>
          </a:bodyPr>
          <a:lstStyle/>
          <a:p>
            <a:pPr algn="ctr"/>
            <a:r>
              <a:rPr lang="en-US" sz="5400" b="1" dirty="0" smtClean="0">
                <a:solidFill>
                  <a:srgbClr val="C00000"/>
                </a:solidFill>
              </a:rPr>
              <a:t>Be childlike in malice</a:t>
            </a:r>
            <a:endParaRPr lang="en-US" sz="5400" b="1" dirty="0">
              <a:solidFill>
                <a:srgbClr val="C00000"/>
              </a:solidFill>
            </a:endParaRPr>
          </a:p>
        </p:txBody>
      </p:sp>
      <p:sp>
        <p:nvSpPr>
          <p:cNvPr id="3" name="Content Placeholder 2"/>
          <p:cNvSpPr>
            <a:spLocks noGrp="1"/>
          </p:cNvSpPr>
          <p:nvPr>
            <p:ph idx="1"/>
          </p:nvPr>
        </p:nvSpPr>
        <p:spPr>
          <a:xfrm>
            <a:off x="152400" y="2133600"/>
            <a:ext cx="8839200" cy="4724400"/>
          </a:xfrm>
        </p:spPr>
        <p:txBody>
          <a:bodyPr>
            <a:noAutofit/>
          </a:bodyPr>
          <a:lstStyle/>
          <a:p>
            <a:pPr marL="109728" indent="0" algn="ctr">
              <a:buNone/>
            </a:pPr>
            <a:r>
              <a:rPr lang="en-US" i="1" u="sng" dirty="0"/>
              <a:t>1</a:t>
            </a:r>
            <a:r>
              <a:rPr lang="en-US" i="1" u="sng" dirty="0" smtClean="0"/>
              <a:t> Corinthians 14:20 </a:t>
            </a:r>
          </a:p>
          <a:p>
            <a:pPr marL="109728" indent="0" algn="ctr">
              <a:buNone/>
            </a:pPr>
            <a:endParaRPr lang="en-US" sz="2000" i="1" u="sng" dirty="0" smtClean="0"/>
          </a:p>
          <a:p>
            <a:pPr marL="109728" indent="0" algn="ctr">
              <a:buNone/>
            </a:pPr>
            <a:r>
              <a:rPr lang="en-US" sz="4800" i="1" dirty="0"/>
              <a:t>“Brethren, be not children in understanding: </a:t>
            </a:r>
            <a:r>
              <a:rPr lang="en-US" sz="4800" i="1" u="sng" dirty="0">
                <a:solidFill>
                  <a:srgbClr val="FF0000"/>
                </a:solidFill>
              </a:rPr>
              <a:t>howbeit in</a:t>
            </a:r>
            <a:r>
              <a:rPr lang="en-US" sz="4800" i="1" dirty="0">
                <a:solidFill>
                  <a:srgbClr val="FF0000"/>
                </a:solidFill>
              </a:rPr>
              <a:t> </a:t>
            </a:r>
            <a:r>
              <a:rPr lang="en-US" sz="4800" i="1" u="sng" dirty="0">
                <a:solidFill>
                  <a:srgbClr val="FF0000"/>
                </a:solidFill>
              </a:rPr>
              <a:t>malice be ye children</a:t>
            </a:r>
            <a:r>
              <a:rPr lang="en-US" sz="4800" i="1" dirty="0"/>
              <a:t>, but in understanding be men.”</a:t>
            </a:r>
            <a:endParaRPr lang="en-US" sz="4800" i="1" dirty="0" smtClean="0"/>
          </a:p>
        </p:txBody>
      </p:sp>
    </p:spTree>
    <p:extLst>
      <p:ext uri="{BB962C8B-B14F-4D97-AF65-F5344CB8AC3E}">
        <p14:creationId xmlns:p14="http://schemas.microsoft.com/office/powerpoint/2010/main" val="34674920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838200"/>
            <a:ext cx="9124950" cy="1066800"/>
          </a:xfrm>
        </p:spPr>
        <p:txBody>
          <a:bodyPr>
            <a:noAutofit/>
          </a:bodyPr>
          <a:lstStyle/>
          <a:p>
            <a:pPr algn="ctr"/>
            <a:r>
              <a:rPr lang="en-US" sz="5400" b="1" dirty="0" smtClean="0">
                <a:solidFill>
                  <a:srgbClr val="C00000"/>
                </a:solidFill>
              </a:rPr>
              <a:t>Be angry &amp; do not sin</a:t>
            </a:r>
            <a:endParaRPr lang="en-US" sz="5400" b="1" dirty="0">
              <a:solidFill>
                <a:srgbClr val="C00000"/>
              </a:solidFill>
            </a:endParaRPr>
          </a:p>
        </p:txBody>
      </p:sp>
      <p:sp>
        <p:nvSpPr>
          <p:cNvPr id="3" name="Content Placeholder 2"/>
          <p:cNvSpPr>
            <a:spLocks noGrp="1"/>
          </p:cNvSpPr>
          <p:nvPr>
            <p:ph idx="1"/>
          </p:nvPr>
        </p:nvSpPr>
        <p:spPr>
          <a:xfrm>
            <a:off x="152400" y="2438400"/>
            <a:ext cx="8839200" cy="4419600"/>
          </a:xfrm>
        </p:spPr>
        <p:txBody>
          <a:bodyPr>
            <a:noAutofit/>
          </a:bodyPr>
          <a:lstStyle/>
          <a:p>
            <a:pPr marL="109728" indent="0" algn="ctr">
              <a:buNone/>
            </a:pPr>
            <a:r>
              <a:rPr lang="en-US" i="1" u="sng" dirty="0" smtClean="0"/>
              <a:t>Ephesians 4:26 </a:t>
            </a:r>
          </a:p>
          <a:p>
            <a:pPr marL="109728" indent="0" algn="ctr">
              <a:buNone/>
            </a:pPr>
            <a:endParaRPr lang="en-US" sz="2000" i="1" u="sng" dirty="0" smtClean="0"/>
          </a:p>
          <a:p>
            <a:pPr marL="109728" indent="0" algn="ctr">
              <a:buNone/>
            </a:pPr>
            <a:r>
              <a:rPr lang="en-US" sz="5400" i="1" dirty="0"/>
              <a:t>“Be ye angry, and sin not: let not the sun go down upon your wrath.”</a:t>
            </a:r>
            <a:endParaRPr lang="en-US" sz="5400" i="1" dirty="0" smtClean="0"/>
          </a:p>
        </p:txBody>
      </p:sp>
    </p:spTree>
    <p:extLst>
      <p:ext uri="{BB962C8B-B14F-4D97-AF65-F5344CB8AC3E}">
        <p14:creationId xmlns:p14="http://schemas.microsoft.com/office/powerpoint/2010/main" val="4179384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838200"/>
            <a:ext cx="9124950" cy="1066800"/>
          </a:xfrm>
        </p:spPr>
        <p:txBody>
          <a:bodyPr>
            <a:noAutofit/>
          </a:bodyPr>
          <a:lstStyle/>
          <a:p>
            <a:pPr algn="ctr"/>
            <a:r>
              <a:rPr lang="en-US" sz="5400" b="1" dirty="0" smtClean="0">
                <a:solidFill>
                  <a:srgbClr val="C00000"/>
                </a:solidFill>
              </a:rPr>
              <a:t>Be filled with the Spirit</a:t>
            </a:r>
            <a:endParaRPr lang="en-US" sz="5400" b="1" dirty="0">
              <a:solidFill>
                <a:srgbClr val="C00000"/>
              </a:solidFill>
            </a:endParaRPr>
          </a:p>
        </p:txBody>
      </p:sp>
      <p:sp>
        <p:nvSpPr>
          <p:cNvPr id="3" name="Content Placeholder 2"/>
          <p:cNvSpPr>
            <a:spLocks noGrp="1"/>
          </p:cNvSpPr>
          <p:nvPr>
            <p:ph idx="1"/>
          </p:nvPr>
        </p:nvSpPr>
        <p:spPr>
          <a:xfrm>
            <a:off x="152400" y="2438400"/>
            <a:ext cx="8839200" cy="4419600"/>
          </a:xfrm>
        </p:spPr>
        <p:txBody>
          <a:bodyPr>
            <a:noAutofit/>
          </a:bodyPr>
          <a:lstStyle/>
          <a:p>
            <a:pPr marL="109728" indent="0" algn="ctr">
              <a:buNone/>
            </a:pPr>
            <a:r>
              <a:rPr lang="en-US" i="1" u="sng" dirty="0" smtClean="0"/>
              <a:t>Ephesians 5:18-21 </a:t>
            </a:r>
          </a:p>
          <a:p>
            <a:pPr marL="109728" indent="0" algn="ctr">
              <a:buNone/>
            </a:pPr>
            <a:endParaRPr lang="en-US" sz="2000" i="1" u="sng" dirty="0" smtClean="0"/>
          </a:p>
          <a:p>
            <a:pPr marL="109728" indent="0" algn="ctr">
              <a:buNone/>
            </a:pPr>
            <a:r>
              <a:rPr lang="en-US" sz="5400" i="1" dirty="0"/>
              <a:t>“And be not drunk with wine, wherein is excess; but be filled with the </a:t>
            </a:r>
            <a:r>
              <a:rPr lang="en-US" sz="5400" i="1" dirty="0" smtClean="0"/>
              <a:t>Spirit...”</a:t>
            </a:r>
          </a:p>
        </p:txBody>
      </p:sp>
    </p:spTree>
    <p:extLst>
      <p:ext uri="{BB962C8B-B14F-4D97-AF65-F5344CB8AC3E}">
        <p14:creationId xmlns:p14="http://schemas.microsoft.com/office/powerpoint/2010/main" val="38031886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838200"/>
            <a:ext cx="9124950" cy="1066800"/>
          </a:xfrm>
        </p:spPr>
        <p:txBody>
          <a:bodyPr>
            <a:normAutofit/>
          </a:bodyPr>
          <a:lstStyle/>
          <a:p>
            <a:pPr algn="ctr"/>
            <a:r>
              <a:rPr lang="en-US" b="1" dirty="0" smtClean="0">
                <a:solidFill>
                  <a:srgbClr val="C00000"/>
                </a:solidFill>
              </a:rPr>
              <a:t>Abstain from all appearances of evil</a:t>
            </a:r>
            <a:endParaRPr lang="en-US" b="1" dirty="0">
              <a:solidFill>
                <a:srgbClr val="C00000"/>
              </a:solidFill>
            </a:endParaRPr>
          </a:p>
        </p:txBody>
      </p:sp>
      <p:sp>
        <p:nvSpPr>
          <p:cNvPr id="3" name="Content Placeholder 2"/>
          <p:cNvSpPr>
            <a:spLocks noGrp="1"/>
          </p:cNvSpPr>
          <p:nvPr>
            <p:ph idx="1"/>
          </p:nvPr>
        </p:nvSpPr>
        <p:spPr>
          <a:xfrm>
            <a:off x="152400" y="2249424"/>
            <a:ext cx="8839200" cy="4325112"/>
          </a:xfrm>
        </p:spPr>
        <p:txBody>
          <a:bodyPr/>
          <a:lstStyle/>
          <a:p>
            <a:pPr marL="109728" indent="0" algn="ctr">
              <a:buNone/>
            </a:pPr>
            <a:endParaRPr lang="en-US" u="sng" dirty="0" smtClean="0"/>
          </a:p>
          <a:p>
            <a:pPr marL="109728" indent="0" algn="ctr">
              <a:buNone/>
            </a:pPr>
            <a:r>
              <a:rPr lang="en-US" u="sng" dirty="0" smtClean="0"/>
              <a:t>1 Thessalonians </a:t>
            </a:r>
            <a:r>
              <a:rPr lang="en-US" u="sng" dirty="0"/>
              <a:t>5:22 </a:t>
            </a:r>
            <a:endParaRPr lang="en-US" u="sng" dirty="0" smtClean="0"/>
          </a:p>
          <a:p>
            <a:pPr marL="109728" indent="0">
              <a:buNone/>
            </a:pPr>
            <a:endParaRPr lang="en-US" dirty="0" smtClean="0"/>
          </a:p>
          <a:p>
            <a:pPr marL="109728" indent="0" algn="ctr">
              <a:buNone/>
            </a:pPr>
            <a:r>
              <a:rPr lang="en-US" sz="5400" i="1" dirty="0" smtClean="0"/>
              <a:t>“Abstain </a:t>
            </a:r>
            <a:r>
              <a:rPr lang="en-US" sz="5400" i="1" dirty="0"/>
              <a:t>from all appearance of evil</a:t>
            </a:r>
            <a:r>
              <a:rPr lang="en-US" sz="5400" i="1" dirty="0" smtClean="0"/>
              <a:t>.”</a:t>
            </a:r>
            <a:endParaRPr lang="en-US" sz="5400" i="1" dirty="0"/>
          </a:p>
        </p:txBody>
      </p:sp>
    </p:spTree>
    <p:extLst>
      <p:ext uri="{BB962C8B-B14F-4D97-AF65-F5344CB8AC3E}">
        <p14:creationId xmlns:p14="http://schemas.microsoft.com/office/powerpoint/2010/main" val="15900787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838200"/>
            <a:ext cx="9124950" cy="1066800"/>
          </a:xfrm>
        </p:spPr>
        <p:txBody>
          <a:bodyPr>
            <a:noAutofit/>
          </a:bodyPr>
          <a:lstStyle/>
          <a:p>
            <a:pPr algn="ctr"/>
            <a:r>
              <a:rPr lang="en-US" sz="5400" b="1" dirty="0" smtClean="0">
                <a:solidFill>
                  <a:srgbClr val="C00000"/>
                </a:solidFill>
              </a:rPr>
              <a:t>Be anxious for nothing</a:t>
            </a:r>
            <a:endParaRPr lang="en-US" sz="5400" b="1" dirty="0">
              <a:solidFill>
                <a:srgbClr val="C00000"/>
              </a:solidFill>
            </a:endParaRPr>
          </a:p>
        </p:txBody>
      </p:sp>
      <p:sp>
        <p:nvSpPr>
          <p:cNvPr id="3" name="Content Placeholder 2"/>
          <p:cNvSpPr>
            <a:spLocks noGrp="1"/>
          </p:cNvSpPr>
          <p:nvPr>
            <p:ph idx="1"/>
          </p:nvPr>
        </p:nvSpPr>
        <p:spPr>
          <a:xfrm>
            <a:off x="152400" y="2133600"/>
            <a:ext cx="8839200" cy="4724400"/>
          </a:xfrm>
        </p:spPr>
        <p:txBody>
          <a:bodyPr>
            <a:noAutofit/>
          </a:bodyPr>
          <a:lstStyle/>
          <a:p>
            <a:pPr marL="109728" indent="0" algn="ctr">
              <a:buNone/>
            </a:pPr>
            <a:r>
              <a:rPr lang="en-US" i="1" u="sng" dirty="0" smtClean="0"/>
              <a:t>Philippians 4:6 </a:t>
            </a:r>
          </a:p>
          <a:p>
            <a:pPr marL="109728" indent="0" algn="ctr">
              <a:buNone/>
            </a:pPr>
            <a:endParaRPr lang="en-US" sz="2000" i="1" u="sng" dirty="0" smtClean="0"/>
          </a:p>
          <a:p>
            <a:pPr marL="109728" indent="0" algn="ctr">
              <a:buNone/>
            </a:pPr>
            <a:r>
              <a:rPr lang="en-US" sz="4800" i="1" dirty="0"/>
              <a:t>“Be careful for nothing; but in every thing by prayer and supplication with thanksgiving let your requests be made known unto God.”</a:t>
            </a:r>
            <a:endParaRPr lang="en-US" sz="4800" i="1" dirty="0" smtClean="0"/>
          </a:p>
        </p:txBody>
      </p:sp>
    </p:spTree>
    <p:extLst>
      <p:ext uri="{BB962C8B-B14F-4D97-AF65-F5344CB8AC3E}">
        <p14:creationId xmlns:p14="http://schemas.microsoft.com/office/powerpoint/2010/main" val="25522117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838200"/>
            <a:ext cx="9124950" cy="1066800"/>
          </a:xfrm>
        </p:spPr>
        <p:txBody>
          <a:bodyPr>
            <a:noAutofit/>
          </a:bodyPr>
          <a:lstStyle/>
          <a:p>
            <a:pPr algn="ctr"/>
            <a:r>
              <a:rPr lang="en-US" sz="4400" b="1" dirty="0" smtClean="0">
                <a:solidFill>
                  <a:srgbClr val="C00000"/>
                </a:solidFill>
              </a:rPr>
              <a:t>Be an example to other believers</a:t>
            </a:r>
            <a:endParaRPr lang="en-US" sz="4400" b="1" dirty="0">
              <a:solidFill>
                <a:srgbClr val="C00000"/>
              </a:solidFill>
            </a:endParaRPr>
          </a:p>
        </p:txBody>
      </p:sp>
      <p:sp>
        <p:nvSpPr>
          <p:cNvPr id="3" name="Content Placeholder 2"/>
          <p:cNvSpPr>
            <a:spLocks noGrp="1"/>
          </p:cNvSpPr>
          <p:nvPr>
            <p:ph idx="1"/>
          </p:nvPr>
        </p:nvSpPr>
        <p:spPr>
          <a:xfrm>
            <a:off x="152400" y="2133600"/>
            <a:ext cx="8839200" cy="4724400"/>
          </a:xfrm>
        </p:spPr>
        <p:txBody>
          <a:bodyPr>
            <a:noAutofit/>
          </a:bodyPr>
          <a:lstStyle/>
          <a:p>
            <a:pPr marL="109728" indent="0" algn="ctr">
              <a:buNone/>
            </a:pPr>
            <a:r>
              <a:rPr lang="en-US" i="1" u="sng" dirty="0" smtClean="0"/>
              <a:t>1 Timothy 4:12 </a:t>
            </a:r>
          </a:p>
          <a:p>
            <a:pPr marL="109728" indent="0" algn="ctr">
              <a:buNone/>
            </a:pPr>
            <a:endParaRPr lang="en-US" sz="2000" i="1" u="sng" dirty="0" smtClean="0"/>
          </a:p>
          <a:p>
            <a:pPr marL="109728" indent="0" algn="ctr">
              <a:buNone/>
            </a:pPr>
            <a:r>
              <a:rPr lang="en-US" sz="4800" i="1" dirty="0"/>
              <a:t>“Let no man despise thy youth; but be thou an example of the believers, in word, in conversation, in charity, in spirit, in faith, in purity.”</a:t>
            </a:r>
            <a:endParaRPr lang="en-US" sz="4800" i="1" dirty="0" smtClean="0"/>
          </a:p>
        </p:txBody>
      </p:sp>
    </p:spTree>
    <p:extLst>
      <p:ext uri="{BB962C8B-B14F-4D97-AF65-F5344CB8AC3E}">
        <p14:creationId xmlns:p14="http://schemas.microsoft.com/office/powerpoint/2010/main" val="41029644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838200"/>
            <a:ext cx="9124950" cy="1066800"/>
          </a:xfrm>
        </p:spPr>
        <p:txBody>
          <a:bodyPr>
            <a:noAutofit/>
          </a:bodyPr>
          <a:lstStyle/>
          <a:p>
            <a:pPr algn="ctr"/>
            <a:r>
              <a:rPr lang="en-US" sz="4800" b="1" dirty="0" smtClean="0">
                <a:solidFill>
                  <a:srgbClr val="C00000"/>
                </a:solidFill>
              </a:rPr>
              <a:t>Be content with what you have</a:t>
            </a:r>
            <a:endParaRPr lang="en-US" sz="4800" b="1" dirty="0">
              <a:solidFill>
                <a:srgbClr val="C00000"/>
              </a:solidFill>
            </a:endParaRPr>
          </a:p>
        </p:txBody>
      </p:sp>
      <p:sp>
        <p:nvSpPr>
          <p:cNvPr id="3" name="Content Placeholder 2"/>
          <p:cNvSpPr>
            <a:spLocks noGrp="1"/>
          </p:cNvSpPr>
          <p:nvPr>
            <p:ph idx="1"/>
          </p:nvPr>
        </p:nvSpPr>
        <p:spPr>
          <a:xfrm>
            <a:off x="152400" y="2133600"/>
            <a:ext cx="8839200" cy="4724400"/>
          </a:xfrm>
        </p:spPr>
        <p:txBody>
          <a:bodyPr>
            <a:noAutofit/>
          </a:bodyPr>
          <a:lstStyle/>
          <a:p>
            <a:pPr marL="109728" indent="0" algn="ctr">
              <a:buNone/>
            </a:pPr>
            <a:r>
              <a:rPr lang="en-US" i="1" u="sng" dirty="0" smtClean="0"/>
              <a:t>Hebrews 13:5 </a:t>
            </a:r>
          </a:p>
          <a:p>
            <a:pPr marL="109728" indent="0" algn="ctr">
              <a:buNone/>
            </a:pPr>
            <a:endParaRPr lang="en-US" sz="2000" i="1" u="sng" dirty="0" smtClean="0"/>
          </a:p>
          <a:p>
            <a:pPr marL="109728" indent="0" algn="ctr">
              <a:buNone/>
            </a:pPr>
            <a:r>
              <a:rPr lang="en-US" sz="4400" i="1" dirty="0" smtClean="0"/>
              <a:t>“Let </a:t>
            </a:r>
            <a:r>
              <a:rPr lang="en-US" sz="4400" i="1" dirty="0"/>
              <a:t>your conversation be without covetousness; and be content with such things as ye have: for he hath said, I will never leave thee, nor forsake thee</a:t>
            </a:r>
            <a:r>
              <a:rPr lang="en-US" sz="4400" i="1" dirty="0" smtClean="0"/>
              <a:t>.”</a:t>
            </a:r>
          </a:p>
        </p:txBody>
      </p:sp>
    </p:spTree>
    <p:extLst>
      <p:ext uri="{BB962C8B-B14F-4D97-AF65-F5344CB8AC3E}">
        <p14:creationId xmlns:p14="http://schemas.microsoft.com/office/powerpoint/2010/main" val="1780393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838200"/>
            <a:ext cx="9124950" cy="1066800"/>
          </a:xfrm>
        </p:spPr>
        <p:txBody>
          <a:bodyPr>
            <a:noAutofit/>
          </a:bodyPr>
          <a:lstStyle/>
          <a:p>
            <a:pPr algn="ctr"/>
            <a:r>
              <a:rPr lang="en-US" sz="6600" b="1" dirty="0" smtClean="0">
                <a:solidFill>
                  <a:srgbClr val="C00000"/>
                </a:solidFill>
              </a:rPr>
              <a:t>Be vigilant</a:t>
            </a:r>
            <a:endParaRPr lang="en-US" sz="6600" b="1" dirty="0">
              <a:solidFill>
                <a:srgbClr val="C00000"/>
              </a:solidFill>
            </a:endParaRPr>
          </a:p>
        </p:txBody>
      </p:sp>
      <p:sp>
        <p:nvSpPr>
          <p:cNvPr id="3" name="Content Placeholder 2"/>
          <p:cNvSpPr>
            <a:spLocks noGrp="1"/>
          </p:cNvSpPr>
          <p:nvPr>
            <p:ph idx="1"/>
          </p:nvPr>
        </p:nvSpPr>
        <p:spPr>
          <a:xfrm>
            <a:off x="152400" y="2133600"/>
            <a:ext cx="8839200" cy="4724400"/>
          </a:xfrm>
        </p:spPr>
        <p:txBody>
          <a:bodyPr>
            <a:noAutofit/>
          </a:bodyPr>
          <a:lstStyle/>
          <a:p>
            <a:pPr marL="109728" indent="0" algn="ctr">
              <a:buNone/>
            </a:pPr>
            <a:r>
              <a:rPr lang="en-US" i="1" u="sng" dirty="0" smtClean="0"/>
              <a:t>1 Peter 5:8 </a:t>
            </a:r>
          </a:p>
          <a:p>
            <a:pPr marL="109728" indent="0" algn="ctr">
              <a:buNone/>
            </a:pPr>
            <a:endParaRPr lang="en-US" sz="2000" i="1" u="sng" dirty="0" smtClean="0"/>
          </a:p>
          <a:p>
            <a:pPr marL="109728" indent="0" algn="ctr">
              <a:buNone/>
            </a:pPr>
            <a:r>
              <a:rPr lang="en-US" sz="4800" i="1" dirty="0"/>
              <a:t>“Be sober, be vigilant; because your adversary the devil, as a roaring lion, </a:t>
            </a:r>
            <a:r>
              <a:rPr lang="en-US" sz="4800" i="1" dirty="0" err="1"/>
              <a:t>walketh</a:t>
            </a:r>
            <a:r>
              <a:rPr lang="en-US" sz="4800" i="1" dirty="0"/>
              <a:t> about, seeking whom he may </a:t>
            </a:r>
            <a:r>
              <a:rPr lang="en-US" sz="4800" i="1" dirty="0" smtClean="0"/>
              <a:t>devour.”</a:t>
            </a:r>
          </a:p>
        </p:txBody>
      </p:sp>
    </p:spTree>
    <p:extLst>
      <p:ext uri="{BB962C8B-B14F-4D97-AF65-F5344CB8AC3E}">
        <p14:creationId xmlns:p14="http://schemas.microsoft.com/office/powerpoint/2010/main" val="22412392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838200"/>
            <a:ext cx="9124950" cy="1066800"/>
          </a:xfrm>
        </p:spPr>
        <p:txBody>
          <a:bodyPr>
            <a:noAutofit/>
          </a:bodyPr>
          <a:lstStyle/>
          <a:p>
            <a:pPr algn="ctr"/>
            <a:r>
              <a:rPr lang="en-US" sz="6000" b="1" dirty="0" smtClean="0">
                <a:solidFill>
                  <a:srgbClr val="C00000"/>
                </a:solidFill>
              </a:rPr>
              <a:t>Beware of evil persons</a:t>
            </a:r>
            <a:endParaRPr lang="en-US" sz="6000" b="1" dirty="0">
              <a:solidFill>
                <a:srgbClr val="C00000"/>
              </a:solidFill>
            </a:endParaRPr>
          </a:p>
        </p:txBody>
      </p:sp>
      <p:sp>
        <p:nvSpPr>
          <p:cNvPr id="3" name="Content Placeholder 2"/>
          <p:cNvSpPr>
            <a:spLocks noGrp="1"/>
          </p:cNvSpPr>
          <p:nvPr>
            <p:ph idx="1"/>
          </p:nvPr>
        </p:nvSpPr>
        <p:spPr>
          <a:xfrm>
            <a:off x="152400" y="2362200"/>
            <a:ext cx="8839200" cy="4495800"/>
          </a:xfrm>
        </p:spPr>
        <p:txBody>
          <a:bodyPr>
            <a:noAutofit/>
          </a:bodyPr>
          <a:lstStyle/>
          <a:p>
            <a:pPr marL="109728" indent="0" algn="ctr">
              <a:buNone/>
            </a:pPr>
            <a:r>
              <a:rPr lang="en-US" i="1" u="sng" dirty="0" smtClean="0"/>
              <a:t>Philippians 3:2 </a:t>
            </a:r>
          </a:p>
          <a:p>
            <a:pPr marL="109728" indent="0" algn="ctr">
              <a:buNone/>
            </a:pPr>
            <a:endParaRPr lang="en-US" sz="2000" i="1" u="sng" dirty="0" smtClean="0"/>
          </a:p>
          <a:p>
            <a:pPr marL="109728" indent="0" algn="ctr">
              <a:buNone/>
            </a:pPr>
            <a:r>
              <a:rPr lang="en-US" sz="6000" i="1" dirty="0"/>
              <a:t>“Beware of dogs, beware of evil workers, beware of the </a:t>
            </a:r>
            <a:r>
              <a:rPr lang="en-US" sz="6000" i="1" dirty="0" smtClean="0"/>
              <a:t>concision.”</a:t>
            </a:r>
          </a:p>
        </p:txBody>
      </p:sp>
    </p:spTree>
    <p:extLst>
      <p:ext uri="{BB962C8B-B14F-4D97-AF65-F5344CB8AC3E}">
        <p14:creationId xmlns:p14="http://schemas.microsoft.com/office/powerpoint/2010/main" val="25190993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838200"/>
            <a:ext cx="9124950" cy="1066800"/>
          </a:xfrm>
        </p:spPr>
        <p:txBody>
          <a:bodyPr>
            <a:noAutofit/>
          </a:bodyPr>
          <a:lstStyle/>
          <a:p>
            <a:pPr algn="ctr"/>
            <a:r>
              <a:rPr lang="en-US" sz="6000" b="1" dirty="0" smtClean="0">
                <a:solidFill>
                  <a:srgbClr val="C00000"/>
                </a:solidFill>
              </a:rPr>
              <a:t>Beware of backsliding</a:t>
            </a:r>
            <a:endParaRPr lang="en-US" sz="6000" b="1" dirty="0">
              <a:solidFill>
                <a:srgbClr val="C00000"/>
              </a:solidFill>
            </a:endParaRPr>
          </a:p>
        </p:txBody>
      </p:sp>
      <p:sp>
        <p:nvSpPr>
          <p:cNvPr id="3" name="Content Placeholder 2"/>
          <p:cNvSpPr>
            <a:spLocks noGrp="1"/>
          </p:cNvSpPr>
          <p:nvPr>
            <p:ph idx="1"/>
          </p:nvPr>
        </p:nvSpPr>
        <p:spPr>
          <a:xfrm>
            <a:off x="152400" y="2209800"/>
            <a:ext cx="8839200" cy="4648200"/>
          </a:xfrm>
        </p:spPr>
        <p:txBody>
          <a:bodyPr>
            <a:noAutofit/>
          </a:bodyPr>
          <a:lstStyle/>
          <a:p>
            <a:pPr marL="109728" indent="0" algn="ctr">
              <a:buNone/>
            </a:pPr>
            <a:r>
              <a:rPr lang="en-US" i="1" u="sng" dirty="0" smtClean="0"/>
              <a:t>2 Peter 3:17 </a:t>
            </a:r>
          </a:p>
          <a:p>
            <a:pPr marL="109728" indent="0" algn="ctr">
              <a:buNone/>
            </a:pPr>
            <a:endParaRPr lang="en-US" sz="2000" i="1" u="sng" dirty="0" smtClean="0"/>
          </a:p>
          <a:p>
            <a:pPr marL="109728" indent="0" algn="ctr">
              <a:buNone/>
            </a:pPr>
            <a:r>
              <a:rPr lang="en-US" sz="4400" i="1" dirty="0"/>
              <a:t>“Ye therefore, beloved, seeing ye know these things before, beware lest ye also, being led away with the error of the wicked, fall from your own </a:t>
            </a:r>
            <a:r>
              <a:rPr lang="en-US" sz="4400" i="1" dirty="0" err="1"/>
              <a:t>stedfastness</a:t>
            </a:r>
            <a:r>
              <a:rPr lang="en-US" sz="4400" i="1" dirty="0"/>
              <a:t>.”</a:t>
            </a:r>
            <a:endParaRPr lang="en-US" sz="4400" i="1" dirty="0" smtClean="0"/>
          </a:p>
        </p:txBody>
      </p:sp>
    </p:spTree>
    <p:extLst>
      <p:ext uri="{BB962C8B-B14F-4D97-AF65-F5344CB8AC3E}">
        <p14:creationId xmlns:p14="http://schemas.microsoft.com/office/powerpoint/2010/main" val="130995636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838200"/>
            <a:ext cx="9124950" cy="1066800"/>
          </a:xfrm>
        </p:spPr>
        <p:txBody>
          <a:bodyPr>
            <a:noAutofit/>
          </a:bodyPr>
          <a:lstStyle/>
          <a:p>
            <a:pPr algn="ctr"/>
            <a:r>
              <a:rPr lang="en-US" sz="4400" b="1" dirty="0" smtClean="0">
                <a:solidFill>
                  <a:srgbClr val="C00000"/>
                </a:solidFill>
              </a:rPr>
              <a:t>Bring up your children in the Lord</a:t>
            </a:r>
            <a:endParaRPr lang="en-US" sz="4400" b="1" dirty="0">
              <a:solidFill>
                <a:srgbClr val="C00000"/>
              </a:solidFill>
            </a:endParaRPr>
          </a:p>
        </p:txBody>
      </p:sp>
      <p:sp>
        <p:nvSpPr>
          <p:cNvPr id="3" name="Content Placeholder 2"/>
          <p:cNvSpPr>
            <a:spLocks noGrp="1"/>
          </p:cNvSpPr>
          <p:nvPr>
            <p:ph idx="1"/>
          </p:nvPr>
        </p:nvSpPr>
        <p:spPr>
          <a:xfrm>
            <a:off x="152400" y="2438400"/>
            <a:ext cx="8839200" cy="4419600"/>
          </a:xfrm>
        </p:spPr>
        <p:txBody>
          <a:bodyPr>
            <a:noAutofit/>
          </a:bodyPr>
          <a:lstStyle/>
          <a:p>
            <a:pPr marL="109728" indent="0" algn="ctr">
              <a:buNone/>
            </a:pPr>
            <a:r>
              <a:rPr lang="en-US" i="1" u="sng" dirty="0" smtClean="0"/>
              <a:t>Ephesians 6:4 </a:t>
            </a:r>
          </a:p>
          <a:p>
            <a:pPr marL="109728" indent="0" algn="ctr">
              <a:buNone/>
            </a:pPr>
            <a:endParaRPr lang="en-US" sz="2000" i="1" u="sng" dirty="0" smtClean="0"/>
          </a:p>
          <a:p>
            <a:pPr marL="109728" indent="0" algn="ctr">
              <a:buNone/>
            </a:pPr>
            <a:r>
              <a:rPr lang="en-US" sz="4800" i="1" dirty="0"/>
              <a:t>“And, ye fathers, provoke not your children to wrath: but bring them up in the nurture and admonition of the Lord.”</a:t>
            </a:r>
            <a:endParaRPr lang="en-US" sz="4800" i="1" dirty="0" smtClean="0"/>
          </a:p>
        </p:txBody>
      </p:sp>
    </p:spTree>
    <p:extLst>
      <p:ext uri="{BB962C8B-B14F-4D97-AF65-F5344CB8AC3E}">
        <p14:creationId xmlns:p14="http://schemas.microsoft.com/office/powerpoint/2010/main" val="403834482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838200"/>
            <a:ext cx="9124950" cy="1066800"/>
          </a:xfrm>
        </p:spPr>
        <p:txBody>
          <a:bodyPr>
            <a:noAutofit/>
          </a:bodyPr>
          <a:lstStyle/>
          <a:p>
            <a:pPr algn="ctr"/>
            <a:r>
              <a:rPr lang="en-US" sz="6000" b="1" dirty="0" smtClean="0">
                <a:solidFill>
                  <a:srgbClr val="C00000"/>
                </a:solidFill>
              </a:rPr>
              <a:t>Beware of false prophets</a:t>
            </a:r>
            <a:endParaRPr lang="en-US" sz="6000" b="1" dirty="0">
              <a:solidFill>
                <a:srgbClr val="C00000"/>
              </a:solidFill>
            </a:endParaRPr>
          </a:p>
        </p:txBody>
      </p:sp>
      <p:sp>
        <p:nvSpPr>
          <p:cNvPr id="5" name="Content Placeholder 2"/>
          <p:cNvSpPr txBox="1">
            <a:spLocks/>
          </p:cNvSpPr>
          <p:nvPr/>
        </p:nvSpPr>
        <p:spPr>
          <a:xfrm>
            <a:off x="152400" y="2362200"/>
            <a:ext cx="8839200" cy="44958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Font typeface="Georgia"/>
              <a:buNone/>
            </a:pPr>
            <a:r>
              <a:rPr lang="en-US" i="1" u="sng" smtClean="0"/>
              <a:t>Matthew 7:15 </a:t>
            </a:r>
          </a:p>
          <a:p>
            <a:pPr marL="109728" indent="0" algn="ctr">
              <a:buFont typeface="Georgia"/>
              <a:buNone/>
            </a:pPr>
            <a:endParaRPr lang="en-US" sz="2000" i="1" u="sng" smtClean="0"/>
          </a:p>
          <a:p>
            <a:pPr marL="109728" indent="0" algn="ctr">
              <a:buFont typeface="Georgia"/>
              <a:buNone/>
            </a:pPr>
            <a:r>
              <a:rPr lang="en-US" sz="4800" i="1" smtClean="0"/>
              <a:t>“Beware of false prophets, which come to you in sheep's clothing, but inwardly they are ravening wolves.”</a:t>
            </a:r>
            <a:endParaRPr lang="en-US" sz="4800" i="1" dirty="0" smtClean="0"/>
          </a:p>
        </p:txBody>
      </p:sp>
    </p:spTree>
    <p:extLst>
      <p:ext uri="{BB962C8B-B14F-4D97-AF65-F5344CB8AC3E}">
        <p14:creationId xmlns:p14="http://schemas.microsoft.com/office/powerpoint/2010/main" val="12645750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5400" b="1" dirty="0" smtClean="0">
                <a:solidFill>
                  <a:srgbClr val="C00000"/>
                </a:solidFill>
              </a:rPr>
              <a:t>Do not bless false prophets</a:t>
            </a:r>
            <a:endParaRPr lang="en-US" sz="5400" b="1" dirty="0">
              <a:solidFill>
                <a:srgbClr val="C00000"/>
              </a:solidFill>
            </a:endParaRPr>
          </a:p>
        </p:txBody>
      </p:sp>
      <p:sp>
        <p:nvSpPr>
          <p:cNvPr id="5" name="Content Placeholder 2"/>
          <p:cNvSpPr txBox="1">
            <a:spLocks/>
          </p:cNvSpPr>
          <p:nvPr/>
        </p:nvSpPr>
        <p:spPr>
          <a:xfrm>
            <a:off x="152400" y="1752600"/>
            <a:ext cx="8839200" cy="51054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Font typeface="Georgia"/>
              <a:buNone/>
            </a:pPr>
            <a:r>
              <a:rPr lang="en-US" i="1" u="sng" dirty="0" smtClean="0"/>
              <a:t>2 John 10-11 </a:t>
            </a:r>
          </a:p>
          <a:p>
            <a:pPr marL="109728" indent="0" algn="ctr">
              <a:buFont typeface="Georgia"/>
              <a:buNone/>
            </a:pPr>
            <a:endParaRPr lang="en-US" sz="2000" i="1" u="sng" dirty="0" smtClean="0"/>
          </a:p>
          <a:p>
            <a:pPr marL="109728" indent="0" algn="ctr">
              <a:buNone/>
            </a:pPr>
            <a:r>
              <a:rPr lang="en-US" sz="4400" i="1" dirty="0"/>
              <a:t>“If there come any unto you, and bring not this doctrine, receive him not into your house, neither bid him God </a:t>
            </a:r>
            <a:r>
              <a:rPr lang="en-US" sz="4400" i="1" dirty="0" err="1"/>
              <a:t>speed:For</a:t>
            </a:r>
            <a:r>
              <a:rPr lang="en-US" sz="4400" i="1" dirty="0"/>
              <a:t> he that </a:t>
            </a:r>
            <a:r>
              <a:rPr lang="en-US" sz="4400" i="1" dirty="0" err="1"/>
              <a:t>biddeth</a:t>
            </a:r>
            <a:r>
              <a:rPr lang="en-US" sz="4400" i="1" dirty="0"/>
              <a:t> him God speed is partaker of his evil deeds.”</a:t>
            </a:r>
            <a:endParaRPr lang="en-US" sz="4400" i="1" dirty="0" smtClean="0"/>
          </a:p>
        </p:txBody>
      </p:sp>
    </p:spTree>
    <p:extLst>
      <p:ext uri="{BB962C8B-B14F-4D97-AF65-F5344CB8AC3E}">
        <p14:creationId xmlns:p14="http://schemas.microsoft.com/office/powerpoint/2010/main" val="11439977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4800" b="1" dirty="0" smtClean="0">
                <a:solidFill>
                  <a:srgbClr val="C00000"/>
                </a:solidFill>
              </a:rPr>
              <a:t>Do not pray like the hypocrites</a:t>
            </a:r>
            <a:endParaRPr lang="en-US" sz="4800" b="1" dirty="0">
              <a:solidFill>
                <a:srgbClr val="C00000"/>
              </a:solidFill>
            </a:endParaRPr>
          </a:p>
        </p:txBody>
      </p:sp>
      <p:sp>
        <p:nvSpPr>
          <p:cNvPr id="5" name="Content Placeholder 2"/>
          <p:cNvSpPr txBox="1">
            <a:spLocks/>
          </p:cNvSpPr>
          <p:nvPr/>
        </p:nvSpPr>
        <p:spPr>
          <a:xfrm>
            <a:off x="152400" y="1752600"/>
            <a:ext cx="8839200" cy="51054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Font typeface="Georgia"/>
              <a:buNone/>
            </a:pPr>
            <a:r>
              <a:rPr lang="en-US" i="1" u="sng" dirty="0" smtClean="0"/>
              <a:t>Matthew 6:5-8 </a:t>
            </a:r>
          </a:p>
          <a:p>
            <a:pPr marL="109728" indent="0" algn="ctr">
              <a:buFont typeface="Georgia"/>
              <a:buNone/>
            </a:pPr>
            <a:endParaRPr lang="en-US" sz="1200" i="1" u="sng" dirty="0" smtClean="0"/>
          </a:p>
          <a:p>
            <a:pPr marL="109728" indent="0" algn="ctr">
              <a:buNone/>
            </a:pPr>
            <a:r>
              <a:rPr lang="en-US" sz="4000" i="1" dirty="0"/>
              <a:t>“And when thou </a:t>
            </a:r>
            <a:r>
              <a:rPr lang="en-US" sz="4000" i="1" dirty="0" err="1"/>
              <a:t>prayest</a:t>
            </a:r>
            <a:r>
              <a:rPr lang="en-US" sz="4000" i="1" dirty="0"/>
              <a:t>, thou shalt not be as the hypocrites are: for they love to pray standing in the synagogues and in the corners of the streets, that they may be seen of men. Verily I say unto you, They have their </a:t>
            </a:r>
            <a:r>
              <a:rPr lang="en-US" sz="4000" i="1" dirty="0" smtClean="0"/>
              <a:t>reward.”</a:t>
            </a:r>
          </a:p>
        </p:txBody>
      </p:sp>
    </p:spTree>
    <p:extLst>
      <p:ext uri="{BB962C8B-B14F-4D97-AF65-F5344CB8AC3E}">
        <p14:creationId xmlns:p14="http://schemas.microsoft.com/office/powerpoint/2010/main" val="37267832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838200"/>
            <a:ext cx="9124950" cy="1066800"/>
          </a:xfrm>
        </p:spPr>
        <p:txBody>
          <a:bodyPr>
            <a:normAutofit/>
          </a:bodyPr>
          <a:lstStyle/>
          <a:p>
            <a:pPr algn="ctr"/>
            <a:r>
              <a:rPr lang="en-US" sz="4800" b="1" dirty="0" smtClean="0">
                <a:solidFill>
                  <a:srgbClr val="C00000"/>
                </a:solidFill>
              </a:rPr>
              <a:t>Abstain from fleshly lusts</a:t>
            </a:r>
            <a:endParaRPr lang="en-US" sz="4800" b="1" dirty="0">
              <a:solidFill>
                <a:srgbClr val="C00000"/>
              </a:solidFill>
            </a:endParaRPr>
          </a:p>
        </p:txBody>
      </p:sp>
      <p:sp>
        <p:nvSpPr>
          <p:cNvPr id="3" name="Content Placeholder 2"/>
          <p:cNvSpPr>
            <a:spLocks noGrp="1"/>
          </p:cNvSpPr>
          <p:nvPr>
            <p:ph idx="1"/>
          </p:nvPr>
        </p:nvSpPr>
        <p:spPr>
          <a:xfrm>
            <a:off x="152400" y="1981200"/>
            <a:ext cx="8839200" cy="4876800"/>
          </a:xfrm>
        </p:spPr>
        <p:txBody>
          <a:bodyPr>
            <a:noAutofit/>
          </a:bodyPr>
          <a:lstStyle/>
          <a:p>
            <a:pPr marL="109728" indent="0" algn="ctr">
              <a:buNone/>
            </a:pPr>
            <a:r>
              <a:rPr lang="en-US" u="sng" dirty="0" smtClean="0"/>
              <a:t>1 Peter 2:11-12 </a:t>
            </a:r>
          </a:p>
          <a:p>
            <a:pPr marL="109728" indent="0" algn="ctr">
              <a:buNone/>
            </a:pPr>
            <a:endParaRPr lang="en-US" sz="1200" u="sng" dirty="0" smtClean="0"/>
          </a:p>
          <a:p>
            <a:pPr marL="109728" indent="0" algn="ctr">
              <a:buNone/>
            </a:pPr>
            <a:r>
              <a:rPr lang="en-US" sz="3200" i="1" dirty="0" smtClean="0"/>
              <a:t>“Dearly </a:t>
            </a:r>
            <a:r>
              <a:rPr lang="en-US" sz="3200" i="1" dirty="0"/>
              <a:t>beloved, I beseech you as strangers and pilgrims, abstain from fleshly lusts, which war against the soul; Having your conversation honest among the Gentiles: that, whereas they speak against you as evildoers, they may by your good works, which they shall behold, glorify God in the day of visitation.”</a:t>
            </a:r>
            <a:endParaRPr lang="en-US" sz="3200" i="1" dirty="0" smtClean="0"/>
          </a:p>
        </p:txBody>
      </p:sp>
    </p:spTree>
    <p:extLst>
      <p:ext uri="{BB962C8B-B14F-4D97-AF65-F5344CB8AC3E}">
        <p14:creationId xmlns:p14="http://schemas.microsoft.com/office/powerpoint/2010/main" val="98348762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5400" b="1" dirty="0" smtClean="0">
                <a:solidFill>
                  <a:srgbClr val="C00000"/>
                </a:solidFill>
              </a:rPr>
              <a:t>Do not fear people</a:t>
            </a:r>
            <a:endParaRPr lang="en-US" sz="5400" b="1" dirty="0">
              <a:solidFill>
                <a:srgbClr val="C00000"/>
              </a:solidFill>
            </a:endParaRPr>
          </a:p>
        </p:txBody>
      </p:sp>
      <p:sp>
        <p:nvSpPr>
          <p:cNvPr id="5" name="Content Placeholder 2"/>
          <p:cNvSpPr txBox="1">
            <a:spLocks/>
          </p:cNvSpPr>
          <p:nvPr/>
        </p:nvSpPr>
        <p:spPr>
          <a:xfrm>
            <a:off x="152400" y="1752600"/>
            <a:ext cx="8839200" cy="51054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Font typeface="Georgia"/>
              <a:buNone/>
            </a:pPr>
            <a:r>
              <a:rPr lang="en-US" i="1" u="sng" dirty="0" smtClean="0"/>
              <a:t>Luke 12:4-5 </a:t>
            </a:r>
          </a:p>
          <a:p>
            <a:pPr marL="109728" indent="0" algn="ctr">
              <a:buFont typeface="Georgia"/>
              <a:buNone/>
            </a:pPr>
            <a:endParaRPr lang="en-US" sz="1200" i="1" u="sng" dirty="0" smtClean="0"/>
          </a:p>
          <a:p>
            <a:pPr marL="109728" indent="0" algn="ctr">
              <a:buNone/>
            </a:pPr>
            <a:r>
              <a:rPr lang="en-US" sz="5400" i="1" dirty="0"/>
              <a:t>“And I say unto you my friends, Be not afraid of them that kill the body, and after that have no more that they can </a:t>
            </a:r>
            <a:r>
              <a:rPr lang="en-US" sz="5400" i="1" dirty="0" smtClean="0"/>
              <a:t>do.”</a:t>
            </a:r>
          </a:p>
        </p:txBody>
      </p:sp>
    </p:spTree>
    <p:extLst>
      <p:ext uri="{BB962C8B-B14F-4D97-AF65-F5344CB8AC3E}">
        <p14:creationId xmlns:p14="http://schemas.microsoft.com/office/powerpoint/2010/main" val="266948709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4800" b="1" dirty="0" smtClean="0">
                <a:solidFill>
                  <a:srgbClr val="C00000"/>
                </a:solidFill>
              </a:rPr>
              <a:t>Do not be weary in doing well</a:t>
            </a:r>
            <a:endParaRPr lang="en-US" sz="4800" b="1" dirty="0">
              <a:solidFill>
                <a:srgbClr val="C00000"/>
              </a:solidFill>
            </a:endParaRPr>
          </a:p>
        </p:txBody>
      </p:sp>
      <p:sp>
        <p:nvSpPr>
          <p:cNvPr id="5" name="Content Placeholder 2"/>
          <p:cNvSpPr txBox="1">
            <a:spLocks/>
          </p:cNvSpPr>
          <p:nvPr/>
        </p:nvSpPr>
        <p:spPr>
          <a:xfrm>
            <a:off x="152400" y="2209800"/>
            <a:ext cx="8839200" cy="46482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Font typeface="Georgia"/>
              <a:buNone/>
            </a:pPr>
            <a:r>
              <a:rPr lang="en-US" i="1" u="sng" dirty="0" smtClean="0"/>
              <a:t>Galatians 6:9 </a:t>
            </a:r>
          </a:p>
          <a:p>
            <a:pPr marL="109728" indent="0" algn="ctr">
              <a:buFont typeface="Georgia"/>
              <a:buNone/>
            </a:pPr>
            <a:endParaRPr lang="en-US" sz="1200" i="1" u="sng" dirty="0" smtClean="0"/>
          </a:p>
          <a:p>
            <a:pPr marL="109728" indent="0" algn="ctr">
              <a:buNone/>
            </a:pPr>
            <a:r>
              <a:rPr lang="en-US" sz="5400" i="1" dirty="0"/>
              <a:t>“And let us not be weary in well doing: for in due season we shall reap, if we faint not.”</a:t>
            </a:r>
            <a:endParaRPr lang="en-US" sz="5400" i="1" dirty="0" smtClean="0"/>
          </a:p>
        </p:txBody>
      </p:sp>
    </p:spTree>
    <p:extLst>
      <p:ext uri="{BB962C8B-B14F-4D97-AF65-F5344CB8AC3E}">
        <p14:creationId xmlns:p14="http://schemas.microsoft.com/office/powerpoint/2010/main" val="258790643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6600" b="1" dirty="0" smtClean="0">
                <a:solidFill>
                  <a:srgbClr val="C00000"/>
                </a:solidFill>
              </a:rPr>
              <a:t>Do not be slothful</a:t>
            </a:r>
            <a:endParaRPr lang="en-US" sz="6600" b="1" dirty="0">
              <a:solidFill>
                <a:srgbClr val="C00000"/>
              </a:solidFill>
            </a:endParaRPr>
          </a:p>
        </p:txBody>
      </p:sp>
      <p:sp>
        <p:nvSpPr>
          <p:cNvPr id="5" name="Content Placeholder 2"/>
          <p:cNvSpPr txBox="1">
            <a:spLocks/>
          </p:cNvSpPr>
          <p:nvPr/>
        </p:nvSpPr>
        <p:spPr>
          <a:xfrm>
            <a:off x="152400" y="1981200"/>
            <a:ext cx="8839200" cy="48768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Font typeface="Georgia"/>
              <a:buNone/>
            </a:pPr>
            <a:r>
              <a:rPr lang="en-US" i="1" u="sng" dirty="0" smtClean="0"/>
              <a:t>Hebrews 6:12 </a:t>
            </a:r>
          </a:p>
          <a:p>
            <a:pPr marL="109728" indent="0" algn="ctr">
              <a:buFont typeface="Georgia"/>
              <a:buNone/>
            </a:pPr>
            <a:endParaRPr lang="en-US" sz="1200" i="1" u="sng" dirty="0" smtClean="0"/>
          </a:p>
          <a:p>
            <a:pPr marL="109728" indent="0" algn="ctr">
              <a:buNone/>
            </a:pPr>
            <a:r>
              <a:rPr lang="en-US" sz="5400" i="1" dirty="0"/>
              <a:t>“That ye be not slothful, but followers of them who through faith and patience inherit the promises.”</a:t>
            </a:r>
            <a:endParaRPr lang="en-US" sz="5400" i="1" dirty="0" smtClean="0"/>
          </a:p>
        </p:txBody>
      </p:sp>
    </p:spTree>
    <p:extLst>
      <p:ext uri="{BB962C8B-B14F-4D97-AF65-F5344CB8AC3E}">
        <p14:creationId xmlns:p14="http://schemas.microsoft.com/office/powerpoint/2010/main" val="323341714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3500" b="1" dirty="0" smtClean="0">
                <a:solidFill>
                  <a:srgbClr val="C00000"/>
                </a:solidFill>
              </a:rPr>
              <a:t>Do not be influenced by strange doctrines</a:t>
            </a:r>
            <a:endParaRPr lang="en-US" sz="3500" b="1" dirty="0">
              <a:solidFill>
                <a:srgbClr val="C00000"/>
              </a:solidFill>
            </a:endParaRPr>
          </a:p>
        </p:txBody>
      </p:sp>
      <p:sp>
        <p:nvSpPr>
          <p:cNvPr id="5" name="Content Placeholder 2"/>
          <p:cNvSpPr txBox="1">
            <a:spLocks/>
          </p:cNvSpPr>
          <p:nvPr/>
        </p:nvSpPr>
        <p:spPr>
          <a:xfrm>
            <a:off x="152400" y="1981200"/>
            <a:ext cx="8839200" cy="48768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Font typeface="Georgia"/>
              <a:buNone/>
            </a:pPr>
            <a:r>
              <a:rPr lang="en-US" i="1" u="sng" dirty="0" smtClean="0"/>
              <a:t>Hebrews 13:9 </a:t>
            </a:r>
          </a:p>
          <a:p>
            <a:pPr marL="109728" indent="0" algn="ctr">
              <a:buFont typeface="Georgia"/>
              <a:buNone/>
            </a:pPr>
            <a:endParaRPr lang="en-US" sz="1200" i="1" u="sng" dirty="0" smtClean="0"/>
          </a:p>
          <a:p>
            <a:pPr marL="109728" indent="0" algn="ctr">
              <a:buNone/>
            </a:pPr>
            <a:r>
              <a:rPr lang="en-US" sz="4000" i="1" dirty="0"/>
              <a:t>“Be not carried about with divers and strange doctrines. For it is a good thing that the heart be established with grace; not with meats, which have not profited them that have been occupied therein.”</a:t>
            </a:r>
            <a:endParaRPr lang="en-US" sz="4000" i="1" dirty="0" smtClean="0"/>
          </a:p>
        </p:txBody>
      </p:sp>
    </p:spTree>
    <p:extLst>
      <p:ext uri="{BB962C8B-B14F-4D97-AF65-F5344CB8AC3E}">
        <p14:creationId xmlns:p14="http://schemas.microsoft.com/office/powerpoint/2010/main" val="100835487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3600" b="1" dirty="0" smtClean="0">
                <a:solidFill>
                  <a:srgbClr val="C00000"/>
                </a:solidFill>
              </a:rPr>
              <a:t>Consider it a joy when you are tempted</a:t>
            </a:r>
            <a:endParaRPr lang="en-US" sz="3600" b="1" dirty="0">
              <a:solidFill>
                <a:srgbClr val="C00000"/>
              </a:solidFill>
            </a:endParaRPr>
          </a:p>
        </p:txBody>
      </p:sp>
      <p:sp>
        <p:nvSpPr>
          <p:cNvPr id="5" name="Content Placeholder 2"/>
          <p:cNvSpPr txBox="1">
            <a:spLocks/>
          </p:cNvSpPr>
          <p:nvPr/>
        </p:nvSpPr>
        <p:spPr>
          <a:xfrm>
            <a:off x="152400" y="1981200"/>
            <a:ext cx="8839200" cy="48768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Font typeface="Georgia"/>
              <a:buNone/>
            </a:pPr>
            <a:r>
              <a:rPr lang="en-US" i="1" u="sng" dirty="0" smtClean="0"/>
              <a:t>James 1:2-4 </a:t>
            </a:r>
          </a:p>
          <a:p>
            <a:pPr marL="109728" indent="0" algn="ctr">
              <a:buFont typeface="Georgia"/>
              <a:buNone/>
            </a:pPr>
            <a:endParaRPr lang="en-US" sz="1200" i="1" u="sng" dirty="0" smtClean="0"/>
          </a:p>
          <a:p>
            <a:pPr marL="109728" indent="0" algn="ctr">
              <a:buNone/>
            </a:pPr>
            <a:r>
              <a:rPr lang="en-US" sz="6600" i="1" dirty="0"/>
              <a:t>“My brethren, count it all joy when ye fall into divers temptations.”</a:t>
            </a:r>
            <a:endParaRPr lang="en-US" sz="6600" i="1" dirty="0" smtClean="0"/>
          </a:p>
        </p:txBody>
      </p:sp>
    </p:spTree>
    <p:extLst>
      <p:ext uri="{BB962C8B-B14F-4D97-AF65-F5344CB8AC3E}">
        <p14:creationId xmlns:p14="http://schemas.microsoft.com/office/powerpoint/2010/main" val="109237764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4800" b="1" dirty="0" smtClean="0">
                <a:solidFill>
                  <a:srgbClr val="C00000"/>
                </a:solidFill>
              </a:rPr>
              <a:t>Do everything to God’s glory</a:t>
            </a:r>
            <a:endParaRPr lang="en-US" sz="4800" b="1" dirty="0">
              <a:solidFill>
                <a:srgbClr val="C00000"/>
              </a:solidFill>
            </a:endParaRPr>
          </a:p>
        </p:txBody>
      </p:sp>
      <p:sp>
        <p:nvSpPr>
          <p:cNvPr id="5" name="Content Placeholder 2"/>
          <p:cNvSpPr txBox="1">
            <a:spLocks/>
          </p:cNvSpPr>
          <p:nvPr/>
        </p:nvSpPr>
        <p:spPr>
          <a:xfrm>
            <a:off x="152400" y="1981200"/>
            <a:ext cx="8839200" cy="48768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Font typeface="Georgia"/>
              <a:buNone/>
            </a:pPr>
            <a:r>
              <a:rPr lang="en-US" i="1" u="sng" dirty="0" smtClean="0"/>
              <a:t>1 Corinthians 10:31 / Colossians 3:17; 23 </a:t>
            </a:r>
          </a:p>
          <a:p>
            <a:pPr marL="109728" indent="0" algn="ctr">
              <a:buFont typeface="Georgia"/>
              <a:buNone/>
            </a:pPr>
            <a:endParaRPr lang="en-US" sz="1200" i="1" u="sng" dirty="0" smtClean="0"/>
          </a:p>
          <a:p>
            <a:pPr marL="109728" indent="0" algn="ctr">
              <a:buNone/>
            </a:pPr>
            <a:r>
              <a:rPr lang="en-US" sz="3800" i="1" dirty="0"/>
              <a:t>“Whether therefore ye eat, or drink, or whatsoever ye do, do all to the glory of God</a:t>
            </a:r>
            <a:r>
              <a:rPr lang="en-US" sz="3800" i="1" dirty="0" smtClean="0"/>
              <a:t>.”</a:t>
            </a:r>
          </a:p>
          <a:p>
            <a:pPr marL="109728" indent="0" algn="ctr">
              <a:buNone/>
            </a:pPr>
            <a:r>
              <a:rPr lang="en-US" sz="3800" i="1" dirty="0" smtClean="0"/>
              <a:t>“And </a:t>
            </a:r>
            <a:r>
              <a:rPr lang="en-US" sz="3800" i="1" dirty="0"/>
              <a:t>whatsoever ye do in word or deed, do all in the name of the Lord Jesus, giving thanks to God and the Father by him</a:t>
            </a:r>
            <a:r>
              <a:rPr lang="en-US" sz="3800" i="1" dirty="0" smtClean="0"/>
              <a:t>.”</a:t>
            </a:r>
          </a:p>
        </p:txBody>
      </p:sp>
    </p:spTree>
    <p:extLst>
      <p:ext uri="{BB962C8B-B14F-4D97-AF65-F5344CB8AC3E}">
        <p14:creationId xmlns:p14="http://schemas.microsoft.com/office/powerpoint/2010/main" val="75658163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4400" b="1" dirty="0" smtClean="0">
                <a:solidFill>
                  <a:srgbClr val="C00000"/>
                </a:solidFill>
              </a:rPr>
              <a:t>Do all things without complaining</a:t>
            </a:r>
            <a:endParaRPr lang="en-US" sz="4400" b="1" dirty="0">
              <a:solidFill>
                <a:srgbClr val="C00000"/>
              </a:solidFill>
            </a:endParaRPr>
          </a:p>
        </p:txBody>
      </p:sp>
      <p:sp>
        <p:nvSpPr>
          <p:cNvPr id="5" name="Content Placeholder 2"/>
          <p:cNvSpPr txBox="1">
            <a:spLocks/>
          </p:cNvSpPr>
          <p:nvPr/>
        </p:nvSpPr>
        <p:spPr>
          <a:xfrm>
            <a:off x="152400" y="2209800"/>
            <a:ext cx="8839200" cy="46482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Font typeface="Georgia"/>
              <a:buNone/>
            </a:pPr>
            <a:r>
              <a:rPr lang="en-US" i="1" u="sng" dirty="0" smtClean="0"/>
              <a:t>Philippians 2:14-15  </a:t>
            </a:r>
          </a:p>
          <a:p>
            <a:pPr marL="109728" indent="0" algn="ctr">
              <a:buFont typeface="Georgia"/>
              <a:buNone/>
            </a:pPr>
            <a:endParaRPr lang="en-US" sz="1200" i="1" u="sng" dirty="0" smtClean="0"/>
          </a:p>
          <a:p>
            <a:pPr marL="109728" indent="0" algn="ctr">
              <a:buNone/>
            </a:pPr>
            <a:r>
              <a:rPr lang="en-US" sz="6600" i="1" dirty="0"/>
              <a:t>“Do all things without murmurings and </a:t>
            </a:r>
            <a:r>
              <a:rPr lang="en-US" sz="6600" i="1" dirty="0" err="1" smtClean="0"/>
              <a:t>disputings</a:t>
            </a:r>
            <a:r>
              <a:rPr lang="en-US" sz="6600" i="1" dirty="0" smtClean="0"/>
              <a:t>.”</a:t>
            </a:r>
          </a:p>
        </p:txBody>
      </p:sp>
    </p:spTree>
    <p:extLst>
      <p:ext uri="{BB962C8B-B14F-4D97-AF65-F5344CB8AC3E}">
        <p14:creationId xmlns:p14="http://schemas.microsoft.com/office/powerpoint/2010/main" val="221718739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4800" b="1" dirty="0" smtClean="0">
                <a:solidFill>
                  <a:srgbClr val="C00000"/>
                </a:solidFill>
              </a:rPr>
              <a:t>Do all things in decent order</a:t>
            </a:r>
            <a:endParaRPr lang="en-US" sz="4800" b="1" dirty="0">
              <a:solidFill>
                <a:srgbClr val="C00000"/>
              </a:solidFill>
            </a:endParaRPr>
          </a:p>
        </p:txBody>
      </p:sp>
      <p:sp>
        <p:nvSpPr>
          <p:cNvPr id="5" name="Content Placeholder 2"/>
          <p:cNvSpPr txBox="1">
            <a:spLocks/>
          </p:cNvSpPr>
          <p:nvPr/>
        </p:nvSpPr>
        <p:spPr>
          <a:xfrm>
            <a:off x="152400" y="2209800"/>
            <a:ext cx="8839200" cy="46482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Font typeface="Georgia"/>
              <a:buNone/>
            </a:pPr>
            <a:r>
              <a:rPr lang="en-US" i="1" u="sng" dirty="0" smtClean="0"/>
              <a:t>1 Corinthians 14:40 (Vs. 33)  </a:t>
            </a:r>
          </a:p>
          <a:p>
            <a:pPr marL="109728" indent="0" algn="ctr">
              <a:buFont typeface="Georgia"/>
              <a:buNone/>
            </a:pPr>
            <a:endParaRPr lang="en-US" sz="1200" i="1" u="sng" dirty="0" smtClean="0"/>
          </a:p>
          <a:p>
            <a:pPr marL="109728" indent="0" algn="ctr">
              <a:buNone/>
            </a:pPr>
            <a:r>
              <a:rPr lang="en-US" sz="6600" i="1" dirty="0"/>
              <a:t>“Let all things be done decently and in </a:t>
            </a:r>
            <a:r>
              <a:rPr lang="en-US" sz="6600" i="1" dirty="0" smtClean="0"/>
              <a:t>order.”</a:t>
            </a:r>
          </a:p>
        </p:txBody>
      </p:sp>
    </p:spTree>
    <p:extLst>
      <p:ext uri="{BB962C8B-B14F-4D97-AF65-F5344CB8AC3E}">
        <p14:creationId xmlns:p14="http://schemas.microsoft.com/office/powerpoint/2010/main" val="77920358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4800" b="1" dirty="0" smtClean="0">
                <a:solidFill>
                  <a:srgbClr val="C00000"/>
                </a:solidFill>
              </a:rPr>
              <a:t>Do not grieve the Holy Spirit</a:t>
            </a:r>
            <a:endParaRPr lang="en-US" sz="4800" b="1" dirty="0">
              <a:solidFill>
                <a:srgbClr val="C00000"/>
              </a:solidFill>
            </a:endParaRPr>
          </a:p>
        </p:txBody>
      </p:sp>
      <p:sp>
        <p:nvSpPr>
          <p:cNvPr id="5" name="Content Placeholder 2"/>
          <p:cNvSpPr txBox="1">
            <a:spLocks/>
          </p:cNvSpPr>
          <p:nvPr/>
        </p:nvSpPr>
        <p:spPr>
          <a:xfrm>
            <a:off x="152400" y="1981200"/>
            <a:ext cx="8839200" cy="48768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Font typeface="Georgia"/>
              <a:buNone/>
            </a:pPr>
            <a:r>
              <a:rPr lang="en-US" i="1" u="sng" dirty="0" smtClean="0"/>
              <a:t>Ephesians 4:30 (25-32) </a:t>
            </a:r>
          </a:p>
          <a:p>
            <a:pPr marL="109728" indent="0" algn="ctr">
              <a:buFont typeface="Georgia"/>
              <a:buNone/>
            </a:pPr>
            <a:endParaRPr lang="en-US" sz="1200" i="1" u="sng" dirty="0" smtClean="0"/>
          </a:p>
          <a:p>
            <a:pPr marL="109728" indent="0" algn="ctr">
              <a:buNone/>
            </a:pPr>
            <a:r>
              <a:rPr lang="en-US" sz="6000" i="1" dirty="0"/>
              <a:t>“And grieve not the holy Spirit of God, whereby ye are sealed unto the day of redemption.”</a:t>
            </a:r>
            <a:endParaRPr lang="en-US" sz="6000" i="1" dirty="0" smtClean="0"/>
          </a:p>
        </p:txBody>
      </p:sp>
    </p:spTree>
    <p:extLst>
      <p:ext uri="{BB962C8B-B14F-4D97-AF65-F5344CB8AC3E}">
        <p14:creationId xmlns:p14="http://schemas.microsoft.com/office/powerpoint/2010/main" val="301574119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0"/>
            <a:ext cx="9124950" cy="1066800"/>
          </a:xfrm>
        </p:spPr>
        <p:txBody>
          <a:bodyPr>
            <a:noAutofit/>
          </a:bodyPr>
          <a:lstStyle/>
          <a:p>
            <a:pPr algn="ctr"/>
            <a:r>
              <a:rPr lang="en-US" sz="4800" b="1" dirty="0" smtClean="0">
                <a:solidFill>
                  <a:srgbClr val="C00000"/>
                </a:solidFill>
              </a:rPr>
              <a:t>Do not quench the Holy Spirit</a:t>
            </a:r>
            <a:endParaRPr lang="en-US" sz="4800" b="1" dirty="0">
              <a:solidFill>
                <a:srgbClr val="C00000"/>
              </a:solidFill>
            </a:endParaRPr>
          </a:p>
        </p:txBody>
      </p:sp>
      <p:sp>
        <p:nvSpPr>
          <p:cNvPr id="5" name="Content Placeholder 2"/>
          <p:cNvSpPr txBox="1">
            <a:spLocks/>
          </p:cNvSpPr>
          <p:nvPr/>
        </p:nvSpPr>
        <p:spPr>
          <a:xfrm>
            <a:off x="152400" y="2971800"/>
            <a:ext cx="8839200" cy="38862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Font typeface="Georgia"/>
              <a:buNone/>
            </a:pPr>
            <a:r>
              <a:rPr lang="en-US" i="1" u="sng" dirty="0" smtClean="0"/>
              <a:t>1 Thessalonians 5:19 </a:t>
            </a:r>
          </a:p>
          <a:p>
            <a:pPr marL="109728" indent="0" algn="ctr">
              <a:buFont typeface="Georgia"/>
              <a:buNone/>
            </a:pPr>
            <a:endParaRPr lang="en-US" sz="1200" i="1" u="sng" dirty="0" smtClean="0"/>
          </a:p>
          <a:p>
            <a:pPr marL="109728" indent="0" algn="ctr">
              <a:buNone/>
            </a:pPr>
            <a:r>
              <a:rPr lang="en-US" sz="6000" i="1" dirty="0"/>
              <a:t>“Quench not the Spirit</a:t>
            </a:r>
            <a:r>
              <a:rPr lang="en-US" sz="6000" i="1" dirty="0" smtClean="0"/>
              <a:t>.”</a:t>
            </a:r>
          </a:p>
        </p:txBody>
      </p:sp>
    </p:spTree>
    <p:extLst>
      <p:ext uri="{BB962C8B-B14F-4D97-AF65-F5344CB8AC3E}">
        <p14:creationId xmlns:p14="http://schemas.microsoft.com/office/powerpoint/2010/main" val="16236354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838200"/>
            <a:ext cx="9124950" cy="1066800"/>
          </a:xfrm>
        </p:spPr>
        <p:txBody>
          <a:bodyPr>
            <a:normAutofit/>
          </a:bodyPr>
          <a:lstStyle/>
          <a:p>
            <a:pPr algn="ctr"/>
            <a:r>
              <a:rPr lang="en-US" sz="5400" b="1" dirty="0" smtClean="0">
                <a:solidFill>
                  <a:srgbClr val="C00000"/>
                </a:solidFill>
              </a:rPr>
              <a:t>Avoid troublemakers</a:t>
            </a:r>
            <a:endParaRPr lang="en-US" sz="5400" b="1" dirty="0">
              <a:solidFill>
                <a:srgbClr val="C00000"/>
              </a:solidFill>
            </a:endParaRPr>
          </a:p>
        </p:txBody>
      </p:sp>
      <p:sp>
        <p:nvSpPr>
          <p:cNvPr id="3" name="Content Placeholder 2"/>
          <p:cNvSpPr>
            <a:spLocks noGrp="1"/>
          </p:cNvSpPr>
          <p:nvPr>
            <p:ph idx="1"/>
          </p:nvPr>
        </p:nvSpPr>
        <p:spPr>
          <a:xfrm>
            <a:off x="152400" y="1981200"/>
            <a:ext cx="8839200" cy="4876800"/>
          </a:xfrm>
        </p:spPr>
        <p:txBody>
          <a:bodyPr>
            <a:noAutofit/>
          </a:bodyPr>
          <a:lstStyle/>
          <a:p>
            <a:pPr marL="109728" indent="0" algn="ctr">
              <a:buNone/>
            </a:pPr>
            <a:r>
              <a:rPr lang="en-US" i="1" u="sng" dirty="0" smtClean="0"/>
              <a:t>Romans </a:t>
            </a:r>
            <a:r>
              <a:rPr lang="en-US" i="1" u="sng" dirty="0"/>
              <a:t>16:17 </a:t>
            </a:r>
            <a:r>
              <a:rPr lang="en-US" i="1" u="sng" dirty="0" smtClean="0"/>
              <a:t>-18</a:t>
            </a:r>
          </a:p>
          <a:p>
            <a:pPr marL="109728" indent="0" algn="ctr">
              <a:buNone/>
            </a:pPr>
            <a:endParaRPr lang="en-US" sz="1200" i="1" u="sng" dirty="0"/>
          </a:p>
          <a:p>
            <a:pPr marL="109728" indent="0" algn="ctr">
              <a:buNone/>
            </a:pPr>
            <a:r>
              <a:rPr lang="en-US" sz="3400" i="1" dirty="0" smtClean="0"/>
              <a:t>“Now </a:t>
            </a:r>
            <a:r>
              <a:rPr lang="en-US" sz="3400" i="1" dirty="0"/>
              <a:t>I beseech you, brethren, mark them which cause divisions and offences contrary to the doctrine which ye have learned; and avoid them. For they that are such serve not our Lord Jesus Christ, but their own belly; and by good words and fair speeches deceive the hearts of the simple</a:t>
            </a:r>
            <a:r>
              <a:rPr lang="en-US" sz="3400" i="1" dirty="0" smtClean="0"/>
              <a:t>.”</a:t>
            </a:r>
          </a:p>
        </p:txBody>
      </p:sp>
    </p:spTree>
    <p:extLst>
      <p:ext uri="{BB962C8B-B14F-4D97-AF65-F5344CB8AC3E}">
        <p14:creationId xmlns:p14="http://schemas.microsoft.com/office/powerpoint/2010/main" val="138924756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3600" b="1" dirty="0" smtClean="0">
                <a:solidFill>
                  <a:srgbClr val="C00000"/>
                </a:solidFill>
              </a:rPr>
              <a:t>Do not abstain from church attendance</a:t>
            </a:r>
            <a:endParaRPr lang="en-US" sz="3600" b="1" dirty="0">
              <a:solidFill>
                <a:srgbClr val="C00000"/>
              </a:solidFill>
            </a:endParaRPr>
          </a:p>
        </p:txBody>
      </p:sp>
      <p:sp>
        <p:nvSpPr>
          <p:cNvPr id="5" name="Content Placeholder 2"/>
          <p:cNvSpPr txBox="1">
            <a:spLocks/>
          </p:cNvSpPr>
          <p:nvPr/>
        </p:nvSpPr>
        <p:spPr>
          <a:xfrm>
            <a:off x="152400" y="1981200"/>
            <a:ext cx="8839200" cy="48768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Font typeface="Georgia"/>
              <a:buNone/>
            </a:pPr>
            <a:r>
              <a:rPr lang="en-US" i="1" u="sng" dirty="0" smtClean="0"/>
              <a:t>Hebrews 10:24-25 </a:t>
            </a:r>
          </a:p>
          <a:p>
            <a:pPr marL="109728" indent="0" algn="ctr">
              <a:buFont typeface="Georgia"/>
              <a:buNone/>
            </a:pPr>
            <a:endParaRPr lang="en-US" sz="1200" i="1" u="sng" dirty="0" smtClean="0"/>
          </a:p>
          <a:p>
            <a:pPr marL="109728" indent="0" algn="ctr">
              <a:buNone/>
            </a:pPr>
            <a:r>
              <a:rPr lang="en-US" sz="4400" i="1" dirty="0"/>
              <a:t>“Not forsaking the assembling of ourselves together, as the manner of some is; but exhorting one another: and so much the more, as ye see the day approaching.”</a:t>
            </a:r>
            <a:endParaRPr lang="en-US" sz="4400" i="1" dirty="0" smtClean="0"/>
          </a:p>
        </p:txBody>
      </p:sp>
    </p:spTree>
    <p:extLst>
      <p:ext uri="{BB962C8B-B14F-4D97-AF65-F5344CB8AC3E}">
        <p14:creationId xmlns:p14="http://schemas.microsoft.com/office/powerpoint/2010/main" val="267898312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4800" b="1" dirty="0" smtClean="0">
                <a:solidFill>
                  <a:srgbClr val="C00000"/>
                </a:solidFill>
              </a:rPr>
              <a:t>Do not cause others to stumble</a:t>
            </a:r>
            <a:endParaRPr lang="en-US" sz="4800" b="1" dirty="0">
              <a:solidFill>
                <a:srgbClr val="C00000"/>
              </a:solidFill>
            </a:endParaRPr>
          </a:p>
        </p:txBody>
      </p:sp>
      <p:sp>
        <p:nvSpPr>
          <p:cNvPr id="5" name="Content Placeholder 2"/>
          <p:cNvSpPr txBox="1">
            <a:spLocks/>
          </p:cNvSpPr>
          <p:nvPr/>
        </p:nvSpPr>
        <p:spPr>
          <a:xfrm>
            <a:off x="152400" y="1981200"/>
            <a:ext cx="8839200" cy="48768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Font typeface="Georgia"/>
              <a:buNone/>
            </a:pPr>
            <a:r>
              <a:rPr lang="en-US" i="1" u="sng" dirty="0" smtClean="0"/>
              <a:t>Romans 14:13 (1 Corinthians 10:32-33) </a:t>
            </a:r>
          </a:p>
          <a:p>
            <a:pPr marL="109728" indent="0" algn="ctr">
              <a:buFont typeface="Georgia"/>
              <a:buNone/>
            </a:pPr>
            <a:endParaRPr lang="en-US" sz="1200" i="1" u="sng" dirty="0" smtClean="0"/>
          </a:p>
          <a:p>
            <a:pPr marL="109728" indent="0" algn="ctr">
              <a:buNone/>
            </a:pPr>
            <a:r>
              <a:rPr lang="en-US" sz="4400" i="1" dirty="0"/>
              <a:t>“Let us not therefore judge one another any more: but judge this rather, that no man put a </a:t>
            </a:r>
            <a:r>
              <a:rPr lang="en-US" sz="4400" i="1" dirty="0" err="1"/>
              <a:t>stumblingblock</a:t>
            </a:r>
            <a:r>
              <a:rPr lang="en-US" sz="4400" i="1" dirty="0"/>
              <a:t> or an occasion to fall in his brother's way.”</a:t>
            </a:r>
            <a:endParaRPr lang="en-US" sz="4400" i="1" dirty="0" smtClean="0"/>
          </a:p>
        </p:txBody>
      </p:sp>
    </p:spTree>
    <p:extLst>
      <p:ext uri="{BB962C8B-B14F-4D97-AF65-F5344CB8AC3E}">
        <p14:creationId xmlns:p14="http://schemas.microsoft.com/office/powerpoint/2010/main" val="189133415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6600" b="1" dirty="0" smtClean="0">
                <a:solidFill>
                  <a:srgbClr val="C00000"/>
                </a:solidFill>
              </a:rPr>
              <a:t>Do not give and tell</a:t>
            </a:r>
            <a:endParaRPr lang="en-US" sz="6600" b="1" dirty="0">
              <a:solidFill>
                <a:srgbClr val="C00000"/>
              </a:solidFill>
            </a:endParaRPr>
          </a:p>
        </p:txBody>
      </p:sp>
      <p:sp>
        <p:nvSpPr>
          <p:cNvPr id="5" name="Content Placeholder 2"/>
          <p:cNvSpPr txBox="1">
            <a:spLocks/>
          </p:cNvSpPr>
          <p:nvPr/>
        </p:nvSpPr>
        <p:spPr>
          <a:xfrm>
            <a:off x="152400" y="1905000"/>
            <a:ext cx="8839200" cy="49530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Font typeface="Georgia"/>
              <a:buNone/>
            </a:pPr>
            <a:r>
              <a:rPr lang="en-US" i="1" u="sng" dirty="0" smtClean="0"/>
              <a:t>Matthew 6:1-4 </a:t>
            </a:r>
          </a:p>
          <a:p>
            <a:pPr marL="109728" indent="0" algn="ctr">
              <a:buFont typeface="Georgia"/>
              <a:buNone/>
            </a:pPr>
            <a:endParaRPr lang="en-US" sz="1200" i="1" u="sng" dirty="0" smtClean="0"/>
          </a:p>
          <a:p>
            <a:pPr marL="109728" indent="0" algn="ctr">
              <a:buNone/>
            </a:pPr>
            <a:r>
              <a:rPr lang="en-US" sz="4400" i="1" dirty="0" smtClean="0"/>
              <a:t>“But </a:t>
            </a:r>
            <a:r>
              <a:rPr lang="en-US" sz="4400" i="1" dirty="0"/>
              <a:t>when thou </a:t>
            </a:r>
            <a:r>
              <a:rPr lang="en-US" sz="4400" i="1" dirty="0" err="1"/>
              <a:t>doest</a:t>
            </a:r>
            <a:r>
              <a:rPr lang="en-US" sz="4400" i="1" dirty="0"/>
              <a:t> alms, let not thy left hand know what thy right hand doeth: That thine alms may be in secret: and thy Father which seeth in secret himself shall reward thee openly.”</a:t>
            </a:r>
            <a:endParaRPr lang="en-US" sz="4400" i="1" dirty="0" smtClean="0"/>
          </a:p>
        </p:txBody>
      </p:sp>
    </p:spTree>
    <p:extLst>
      <p:ext uri="{BB962C8B-B14F-4D97-AF65-F5344CB8AC3E}">
        <p14:creationId xmlns:p14="http://schemas.microsoft.com/office/powerpoint/2010/main" val="419505105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6000" b="1" dirty="0">
                <a:solidFill>
                  <a:srgbClr val="C00000"/>
                </a:solidFill>
              </a:rPr>
              <a:t>G</a:t>
            </a:r>
            <a:r>
              <a:rPr lang="en-US" sz="6000" b="1" dirty="0" smtClean="0">
                <a:solidFill>
                  <a:srgbClr val="C00000"/>
                </a:solidFill>
              </a:rPr>
              <a:t>ive freely &amp; purposely</a:t>
            </a:r>
            <a:endParaRPr lang="en-US" sz="6000" b="1" dirty="0">
              <a:solidFill>
                <a:srgbClr val="C00000"/>
              </a:solidFill>
            </a:endParaRPr>
          </a:p>
        </p:txBody>
      </p:sp>
      <p:sp>
        <p:nvSpPr>
          <p:cNvPr id="5" name="Content Placeholder 2"/>
          <p:cNvSpPr txBox="1">
            <a:spLocks/>
          </p:cNvSpPr>
          <p:nvPr/>
        </p:nvSpPr>
        <p:spPr>
          <a:xfrm>
            <a:off x="152400" y="1905000"/>
            <a:ext cx="8839200" cy="49530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Font typeface="Georgia"/>
              <a:buNone/>
            </a:pPr>
            <a:r>
              <a:rPr lang="en-US" i="1" u="sng" dirty="0" smtClean="0"/>
              <a:t>2 Corinthians 9:6-7 </a:t>
            </a:r>
          </a:p>
          <a:p>
            <a:pPr marL="109728" indent="0" algn="ctr">
              <a:buFont typeface="Georgia"/>
              <a:buNone/>
            </a:pPr>
            <a:endParaRPr lang="en-US" sz="1200" i="1" u="sng" dirty="0" smtClean="0"/>
          </a:p>
          <a:p>
            <a:pPr marL="109728" indent="0" algn="ctr">
              <a:buNone/>
            </a:pPr>
            <a:r>
              <a:rPr lang="en-US" sz="3600" i="1" dirty="0"/>
              <a:t>“But this I say, He which </a:t>
            </a:r>
            <a:r>
              <a:rPr lang="en-US" sz="3600" i="1" dirty="0" err="1"/>
              <a:t>soweth</a:t>
            </a:r>
            <a:r>
              <a:rPr lang="en-US" sz="3600" i="1" dirty="0"/>
              <a:t> sparingly shall reap also sparingly; and he which </a:t>
            </a:r>
            <a:r>
              <a:rPr lang="en-US" sz="3600" i="1" dirty="0" err="1"/>
              <a:t>soweth</a:t>
            </a:r>
            <a:r>
              <a:rPr lang="en-US" sz="3600" i="1" dirty="0"/>
              <a:t> bountifully shall reap also bountifully. Every man according as he </a:t>
            </a:r>
            <a:r>
              <a:rPr lang="en-US" sz="3600" i="1" dirty="0" err="1"/>
              <a:t>purposeth</a:t>
            </a:r>
            <a:r>
              <a:rPr lang="en-US" sz="3600" i="1" dirty="0"/>
              <a:t> in his heart, so let him give; not grudgingly, or of necessity: for God </a:t>
            </a:r>
            <a:r>
              <a:rPr lang="en-US" sz="3600" i="1" dirty="0" err="1"/>
              <a:t>loveth</a:t>
            </a:r>
            <a:r>
              <a:rPr lang="en-US" sz="3600" i="1" dirty="0"/>
              <a:t> a cheerful giver.”</a:t>
            </a:r>
            <a:endParaRPr lang="en-US" sz="3600" i="1" dirty="0" smtClean="0"/>
          </a:p>
        </p:txBody>
      </p:sp>
    </p:spTree>
    <p:extLst>
      <p:ext uri="{BB962C8B-B14F-4D97-AF65-F5344CB8AC3E}">
        <p14:creationId xmlns:p14="http://schemas.microsoft.com/office/powerpoint/2010/main" val="55743552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4800" b="1" dirty="0" smtClean="0">
                <a:solidFill>
                  <a:srgbClr val="C00000"/>
                </a:solidFill>
              </a:rPr>
              <a:t>Give as God has blessed you </a:t>
            </a:r>
            <a:endParaRPr lang="en-US" sz="4800" b="1" dirty="0">
              <a:solidFill>
                <a:srgbClr val="C00000"/>
              </a:solidFill>
            </a:endParaRPr>
          </a:p>
        </p:txBody>
      </p:sp>
      <p:sp>
        <p:nvSpPr>
          <p:cNvPr id="5" name="Content Placeholder 2"/>
          <p:cNvSpPr txBox="1">
            <a:spLocks/>
          </p:cNvSpPr>
          <p:nvPr/>
        </p:nvSpPr>
        <p:spPr>
          <a:xfrm>
            <a:off x="152400" y="1905000"/>
            <a:ext cx="8839200" cy="49530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Font typeface="Georgia"/>
              <a:buNone/>
            </a:pPr>
            <a:r>
              <a:rPr lang="en-US" i="1" u="sng" dirty="0"/>
              <a:t>1</a:t>
            </a:r>
            <a:r>
              <a:rPr lang="en-US" i="1" u="sng" dirty="0" smtClean="0"/>
              <a:t> Corinthians 16:1-2 </a:t>
            </a:r>
          </a:p>
          <a:p>
            <a:pPr marL="109728" indent="0" algn="ctr">
              <a:buFont typeface="Georgia"/>
              <a:buNone/>
            </a:pPr>
            <a:endParaRPr lang="en-US" sz="1200" i="1" u="sng" dirty="0" smtClean="0"/>
          </a:p>
          <a:p>
            <a:pPr marL="109728" indent="0" algn="ctr">
              <a:buNone/>
            </a:pPr>
            <a:r>
              <a:rPr lang="en-US" sz="3600" i="1" dirty="0"/>
              <a:t>“Now concerning the collection for the saints, as I have given order to the churches of Galatia, even so do ye. Upon the first day of the week let every one of you lay by him in store, as God hath prospered him, that there be no gatherings when I come.”</a:t>
            </a:r>
            <a:endParaRPr lang="en-US" sz="3600" i="1" dirty="0" smtClean="0"/>
          </a:p>
        </p:txBody>
      </p:sp>
    </p:spTree>
    <p:extLst>
      <p:ext uri="{BB962C8B-B14F-4D97-AF65-F5344CB8AC3E}">
        <p14:creationId xmlns:p14="http://schemas.microsoft.com/office/powerpoint/2010/main" val="243931824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3600" b="1" dirty="0" smtClean="0">
                <a:solidFill>
                  <a:srgbClr val="C00000"/>
                </a:solidFill>
              </a:rPr>
              <a:t>Treat others as you expect to be treated </a:t>
            </a:r>
            <a:endParaRPr lang="en-US" sz="3600" b="1" dirty="0">
              <a:solidFill>
                <a:srgbClr val="C00000"/>
              </a:solidFill>
            </a:endParaRPr>
          </a:p>
        </p:txBody>
      </p:sp>
      <p:sp>
        <p:nvSpPr>
          <p:cNvPr id="5" name="Content Placeholder 2"/>
          <p:cNvSpPr txBox="1">
            <a:spLocks/>
          </p:cNvSpPr>
          <p:nvPr/>
        </p:nvSpPr>
        <p:spPr>
          <a:xfrm>
            <a:off x="152400" y="1905000"/>
            <a:ext cx="8839200" cy="49530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Font typeface="Georgia"/>
              <a:buNone/>
            </a:pPr>
            <a:r>
              <a:rPr lang="en-US" i="1" u="sng" dirty="0" smtClean="0"/>
              <a:t>Matthew 7:12 </a:t>
            </a:r>
          </a:p>
          <a:p>
            <a:pPr marL="109728" indent="0" algn="ctr">
              <a:buFont typeface="Georgia"/>
              <a:buNone/>
            </a:pPr>
            <a:endParaRPr lang="en-US" sz="1200" i="1" u="sng" dirty="0" smtClean="0"/>
          </a:p>
          <a:p>
            <a:pPr marL="109728" indent="0" algn="ctr">
              <a:buNone/>
            </a:pPr>
            <a:r>
              <a:rPr lang="en-US" sz="4800" i="1" dirty="0"/>
              <a:t>“Therefore all things whatsoever ye would that men should do to you, do ye even so to them: for this is the law and the </a:t>
            </a:r>
            <a:r>
              <a:rPr lang="en-US" sz="4800" i="1" dirty="0" smtClean="0"/>
              <a:t>prophets.”</a:t>
            </a:r>
          </a:p>
        </p:txBody>
      </p:sp>
    </p:spTree>
    <p:extLst>
      <p:ext uri="{BB962C8B-B14F-4D97-AF65-F5344CB8AC3E}">
        <p14:creationId xmlns:p14="http://schemas.microsoft.com/office/powerpoint/2010/main" val="419256501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6600" b="1" dirty="0" smtClean="0">
                <a:solidFill>
                  <a:srgbClr val="C00000"/>
                </a:solidFill>
              </a:rPr>
              <a:t>Honour your parents </a:t>
            </a:r>
            <a:endParaRPr lang="en-US" sz="6600" b="1" dirty="0">
              <a:solidFill>
                <a:srgbClr val="C00000"/>
              </a:solidFill>
            </a:endParaRPr>
          </a:p>
        </p:txBody>
      </p:sp>
      <p:sp>
        <p:nvSpPr>
          <p:cNvPr id="5" name="Content Placeholder 2"/>
          <p:cNvSpPr txBox="1">
            <a:spLocks/>
          </p:cNvSpPr>
          <p:nvPr/>
        </p:nvSpPr>
        <p:spPr>
          <a:xfrm>
            <a:off x="152400" y="2057400"/>
            <a:ext cx="8839200" cy="48006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Font typeface="Georgia"/>
              <a:buNone/>
            </a:pPr>
            <a:r>
              <a:rPr lang="en-US" i="1" u="sng" dirty="0" smtClean="0"/>
              <a:t>Ephesians 6:2-3 </a:t>
            </a:r>
          </a:p>
          <a:p>
            <a:pPr marL="109728" indent="0" algn="ctr">
              <a:buFont typeface="Georgia"/>
              <a:buNone/>
            </a:pPr>
            <a:endParaRPr lang="en-US" sz="1200" i="1" u="sng" dirty="0" smtClean="0"/>
          </a:p>
          <a:p>
            <a:pPr marL="109728" indent="0" algn="ctr">
              <a:buNone/>
            </a:pPr>
            <a:r>
              <a:rPr lang="en-US" sz="4400" i="1" dirty="0"/>
              <a:t>“Honour thy father and mother; (which is the first commandment with promise;) That it may be well with thee, and thou </a:t>
            </a:r>
            <a:r>
              <a:rPr lang="en-US" sz="4400" i="1" dirty="0" err="1"/>
              <a:t>mayest</a:t>
            </a:r>
            <a:r>
              <a:rPr lang="en-US" sz="4400" i="1" dirty="0"/>
              <a:t> live long on the earth.”</a:t>
            </a:r>
            <a:endParaRPr lang="en-US" sz="4400" i="1" dirty="0" smtClean="0"/>
          </a:p>
        </p:txBody>
      </p:sp>
    </p:spTree>
    <p:extLst>
      <p:ext uri="{BB962C8B-B14F-4D97-AF65-F5344CB8AC3E}">
        <p14:creationId xmlns:p14="http://schemas.microsoft.com/office/powerpoint/2010/main" val="283218727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6600" b="1" dirty="0" smtClean="0">
                <a:solidFill>
                  <a:srgbClr val="C00000"/>
                </a:solidFill>
              </a:rPr>
              <a:t>Honour your rulers </a:t>
            </a:r>
            <a:endParaRPr lang="en-US" sz="6600" b="1" dirty="0">
              <a:solidFill>
                <a:srgbClr val="C00000"/>
              </a:solidFill>
            </a:endParaRPr>
          </a:p>
        </p:txBody>
      </p:sp>
      <p:sp>
        <p:nvSpPr>
          <p:cNvPr id="5" name="Content Placeholder 2"/>
          <p:cNvSpPr txBox="1">
            <a:spLocks/>
          </p:cNvSpPr>
          <p:nvPr/>
        </p:nvSpPr>
        <p:spPr>
          <a:xfrm>
            <a:off x="152400" y="2362200"/>
            <a:ext cx="8839200" cy="44958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Font typeface="Georgia"/>
              <a:buNone/>
            </a:pPr>
            <a:r>
              <a:rPr lang="en-US" i="1" u="sng" dirty="0" smtClean="0"/>
              <a:t>I Peter 2:17 </a:t>
            </a:r>
          </a:p>
          <a:p>
            <a:pPr marL="109728" indent="0" algn="ctr">
              <a:buFont typeface="Georgia"/>
              <a:buNone/>
            </a:pPr>
            <a:endParaRPr lang="en-US" sz="1200" i="1" u="sng" dirty="0" smtClean="0"/>
          </a:p>
          <a:p>
            <a:pPr marL="109728" indent="0" algn="ctr">
              <a:buNone/>
            </a:pPr>
            <a:r>
              <a:rPr lang="en-US" sz="6000" i="1" dirty="0"/>
              <a:t>“Honour all men. Love the brotherhood. Fear God. Honour the king.”</a:t>
            </a:r>
            <a:endParaRPr lang="en-US" sz="6000" i="1" dirty="0" smtClean="0"/>
          </a:p>
        </p:txBody>
      </p:sp>
    </p:spTree>
    <p:extLst>
      <p:ext uri="{BB962C8B-B14F-4D97-AF65-F5344CB8AC3E}">
        <p14:creationId xmlns:p14="http://schemas.microsoft.com/office/powerpoint/2010/main" val="210840547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6000" b="1" dirty="0" smtClean="0">
                <a:solidFill>
                  <a:srgbClr val="C00000"/>
                </a:solidFill>
              </a:rPr>
              <a:t>Honour widows in need </a:t>
            </a:r>
            <a:endParaRPr lang="en-US" sz="6000" b="1" dirty="0">
              <a:solidFill>
                <a:srgbClr val="C00000"/>
              </a:solidFill>
            </a:endParaRPr>
          </a:p>
        </p:txBody>
      </p:sp>
      <p:sp>
        <p:nvSpPr>
          <p:cNvPr id="5" name="Content Placeholder 2"/>
          <p:cNvSpPr txBox="1">
            <a:spLocks/>
          </p:cNvSpPr>
          <p:nvPr/>
        </p:nvSpPr>
        <p:spPr>
          <a:xfrm>
            <a:off x="152400" y="2057400"/>
            <a:ext cx="8839200" cy="48006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Font typeface="Georgia"/>
              <a:buNone/>
            </a:pPr>
            <a:r>
              <a:rPr lang="en-US" i="1" u="sng" dirty="0" smtClean="0"/>
              <a:t>I Timothy 5:3 (4-16) </a:t>
            </a:r>
          </a:p>
          <a:p>
            <a:pPr marL="109728" indent="0" algn="ctr">
              <a:buFont typeface="Georgia"/>
              <a:buNone/>
            </a:pPr>
            <a:endParaRPr lang="en-US" sz="1200" i="1" u="sng" dirty="0" smtClean="0"/>
          </a:p>
          <a:p>
            <a:pPr marL="109728" indent="0" algn="ctr">
              <a:buNone/>
            </a:pPr>
            <a:r>
              <a:rPr lang="en-US" sz="8000" i="1" dirty="0"/>
              <a:t>“Honour widows that are widows indeed”</a:t>
            </a:r>
            <a:endParaRPr lang="en-US" sz="8000" i="1" dirty="0" smtClean="0"/>
          </a:p>
        </p:txBody>
      </p:sp>
    </p:spTree>
    <p:extLst>
      <p:ext uri="{BB962C8B-B14F-4D97-AF65-F5344CB8AC3E}">
        <p14:creationId xmlns:p14="http://schemas.microsoft.com/office/powerpoint/2010/main" val="210400567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6600" b="1" dirty="0" smtClean="0">
                <a:solidFill>
                  <a:srgbClr val="C00000"/>
                </a:solidFill>
              </a:rPr>
              <a:t>Lay aside all malice </a:t>
            </a:r>
            <a:endParaRPr lang="en-US" sz="6600" b="1" dirty="0">
              <a:solidFill>
                <a:srgbClr val="C00000"/>
              </a:solidFill>
            </a:endParaRPr>
          </a:p>
        </p:txBody>
      </p:sp>
      <p:sp>
        <p:nvSpPr>
          <p:cNvPr id="5" name="Content Placeholder 2"/>
          <p:cNvSpPr txBox="1">
            <a:spLocks/>
          </p:cNvSpPr>
          <p:nvPr/>
        </p:nvSpPr>
        <p:spPr>
          <a:xfrm>
            <a:off x="152400" y="2057400"/>
            <a:ext cx="8839200" cy="48006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Font typeface="Georgia"/>
              <a:buNone/>
            </a:pPr>
            <a:r>
              <a:rPr lang="en-US" i="1" u="sng" dirty="0" smtClean="0"/>
              <a:t>I Peter 2:1 </a:t>
            </a:r>
          </a:p>
          <a:p>
            <a:pPr marL="109728" indent="0" algn="ctr">
              <a:buFont typeface="Georgia"/>
              <a:buNone/>
            </a:pPr>
            <a:endParaRPr lang="en-US" sz="1200" i="1" u="sng" dirty="0" smtClean="0"/>
          </a:p>
          <a:p>
            <a:pPr marL="109728" indent="0" algn="ctr">
              <a:buNone/>
            </a:pPr>
            <a:r>
              <a:rPr lang="en-US" sz="5400" i="1" dirty="0"/>
              <a:t>“Wherefore laying aside all </a:t>
            </a:r>
            <a:r>
              <a:rPr lang="en-US" sz="5400" b="1" i="1" u="sng" dirty="0">
                <a:solidFill>
                  <a:srgbClr val="C00000"/>
                </a:solidFill>
              </a:rPr>
              <a:t>malice</a:t>
            </a:r>
            <a:r>
              <a:rPr lang="en-US" sz="5400" i="1" dirty="0"/>
              <a:t>, and all guile, and hypocrisies, and envies, and all evil </a:t>
            </a:r>
            <a:r>
              <a:rPr lang="en-US" sz="5400" i="1" dirty="0" smtClean="0"/>
              <a:t>speakings”</a:t>
            </a:r>
          </a:p>
        </p:txBody>
      </p:sp>
    </p:spTree>
    <p:extLst>
      <p:ext uri="{BB962C8B-B14F-4D97-AF65-F5344CB8AC3E}">
        <p14:creationId xmlns:p14="http://schemas.microsoft.com/office/powerpoint/2010/main" val="38389965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838200"/>
            <a:ext cx="9124950" cy="1066800"/>
          </a:xfrm>
        </p:spPr>
        <p:txBody>
          <a:bodyPr>
            <a:normAutofit/>
          </a:bodyPr>
          <a:lstStyle/>
          <a:p>
            <a:pPr algn="ctr"/>
            <a:r>
              <a:rPr lang="en-US" sz="4400" b="1" dirty="0" smtClean="0">
                <a:solidFill>
                  <a:srgbClr val="C00000"/>
                </a:solidFill>
              </a:rPr>
              <a:t>Avoid profane &amp; vain babblings</a:t>
            </a:r>
            <a:endParaRPr lang="en-US" sz="4400" b="1" dirty="0">
              <a:solidFill>
                <a:srgbClr val="C00000"/>
              </a:solidFill>
            </a:endParaRPr>
          </a:p>
        </p:txBody>
      </p:sp>
      <p:sp>
        <p:nvSpPr>
          <p:cNvPr id="3" name="Content Placeholder 2"/>
          <p:cNvSpPr>
            <a:spLocks noGrp="1"/>
          </p:cNvSpPr>
          <p:nvPr>
            <p:ph idx="1"/>
          </p:nvPr>
        </p:nvSpPr>
        <p:spPr>
          <a:xfrm>
            <a:off x="152400" y="1981200"/>
            <a:ext cx="8839200" cy="4876800"/>
          </a:xfrm>
        </p:spPr>
        <p:txBody>
          <a:bodyPr>
            <a:noAutofit/>
          </a:bodyPr>
          <a:lstStyle/>
          <a:p>
            <a:pPr marL="109728" indent="0" algn="ctr">
              <a:buNone/>
            </a:pPr>
            <a:r>
              <a:rPr lang="en-US" i="1" u="sng" dirty="0" smtClean="0"/>
              <a:t>1 Timothy 6:20-21 </a:t>
            </a:r>
          </a:p>
          <a:p>
            <a:pPr marL="109728" indent="0" algn="ctr">
              <a:buNone/>
            </a:pPr>
            <a:endParaRPr lang="en-US" sz="2000" i="1" u="sng" dirty="0" smtClean="0"/>
          </a:p>
          <a:p>
            <a:pPr marL="109728" indent="0" algn="ctr">
              <a:buNone/>
            </a:pPr>
            <a:r>
              <a:rPr lang="en-US" sz="3600" i="1" dirty="0" smtClean="0"/>
              <a:t>O </a:t>
            </a:r>
            <a:r>
              <a:rPr lang="en-US" sz="3600" i="1" dirty="0"/>
              <a:t>Timothy, keep that which is committed to thy trust, avoiding profane and vain babblings, and oppositions of science falsely so called: Which some professing have erred concerning the faith. </a:t>
            </a:r>
            <a:r>
              <a:rPr lang="en-US" sz="3600" i="1" dirty="0" smtClean="0"/>
              <a:t>Grace </a:t>
            </a:r>
            <a:r>
              <a:rPr lang="en-US" sz="3600" i="1" dirty="0"/>
              <a:t>be with thee. Amen.</a:t>
            </a:r>
            <a:endParaRPr lang="en-US" sz="3600" i="1" dirty="0" smtClean="0"/>
          </a:p>
        </p:txBody>
      </p:sp>
    </p:spTree>
    <p:extLst>
      <p:ext uri="{BB962C8B-B14F-4D97-AF65-F5344CB8AC3E}">
        <p14:creationId xmlns:p14="http://schemas.microsoft.com/office/powerpoint/2010/main" val="286773482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6600" b="1" dirty="0" smtClean="0">
                <a:solidFill>
                  <a:srgbClr val="C00000"/>
                </a:solidFill>
              </a:rPr>
              <a:t>Lay aside all deceit </a:t>
            </a:r>
            <a:endParaRPr lang="en-US" sz="6600" b="1" dirty="0">
              <a:solidFill>
                <a:srgbClr val="C00000"/>
              </a:solidFill>
            </a:endParaRPr>
          </a:p>
        </p:txBody>
      </p:sp>
      <p:sp>
        <p:nvSpPr>
          <p:cNvPr id="5" name="Content Placeholder 2"/>
          <p:cNvSpPr txBox="1">
            <a:spLocks/>
          </p:cNvSpPr>
          <p:nvPr/>
        </p:nvSpPr>
        <p:spPr>
          <a:xfrm>
            <a:off x="152400" y="2057400"/>
            <a:ext cx="8839200" cy="48006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Font typeface="Georgia"/>
              <a:buNone/>
            </a:pPr>
            <a:r>
              <a:rPr lang="en-US" i="1" u="sng" dirty="0" smtClean="0"/>
              <a:t>I Peter 2:1 </a:t>
            </a:r>
          </a:p>
          <a:p>
            <a:pPr marL="109728" indent="0" algn="ctr">
              <a:buFont typeface="Georgia"/>
              <a:buNone/>
            </a:pPr>
            <a:endParaRPr lang="en-US" sz="1200" i="1" u="sng" dirty="0" smtClean="0"/>
          </a:p>
          <a:p>
            <a:pPr marL="109728" indent="0" algn="ctr">
              <a:buNone/>
            </a:pPr>
            <a:r>
              <a:rPr lang="en-US" sz="5400" i="1" dirty="0"/>
              <a:t>“Wherefore laying aside all malice, and all </a:t>
            </a:r>
            <a:r>
              <a:rPr lang="en-US" sz="5400" b="1" i="1" u="sng" dirty="0">
                <a:solidFill>
                  <a:srgbClr val="C00000"/>
                </a:solidFill>
              </a:rPr>
              <a:t>guile</a:t>
            </a:r>
            <a:r>
              <a:rPr lang="en-US" sz="5400" i="1" dirty="0"/>
              <a:t>, and hypocrisies, and envies, and all evil </a:t>
            </a:r>
            <a:r>
              <a:rPr lang="en-US" sz="5400" i="1" dirty="0" smtClean="0"/>
              <a:t>speakings”</a:t>
            </a:r>
          </a:p>
        </p:txBody>
      </p:sp>
    </p:spTree>
    <p:extLst>
      <p:ext uri="{BB962C8B-B14F-4D97-AF65-F5344CB8AC3E}">
        <p14:creationId xmlns:p14="http://schemas.microsoft.com/office/powerpoint/2010/main" val="310189244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6000" b="1" dirty="0" smtClean="0">
                <a:solidFill>
                  <a:srgbClr val="C00000"/>
                </a:solidFill>
              </a:rPr>
              <a:t>Lay aside all hypocrisy </a:t>
            </a:r>
            <a:endParaRPr lang="en-US" sz="6000" b="1" dirty="0">
              <a:solidFill>
                <a:srgbClr val="C00000"/>
              </a:solidFill>
            </a:endParaRPr>
          </a:p>
        </p:txBody>
      </p:sp>
      <p:sp>
        <p:nvSpPr>
          <p:cNvPr id="5" name="Content Placeholder 2"/>
          <p:cNvSpPr txBox="1">
            <a:spLocks/>
          </p:cNvSpPr>
          <p:nvPr/>
        </p:nvSpPr>
        <p:spPr>
          <a:xfrm>
            <a:off x="152400" y="2057400"/>
            <a:ext cx="8839200" cy="48006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Font typeface="Georgia"/>
              <a:buNone/>
            </a:pPr>
            <a:r>
              <a:rPr lang="en-US" i="1" u="sng" dirty="0" smtClean="0"/>
              <a:t>I Peter 2:1 </a:t>
            </a:r>
          </a:p>
          <a:p>
            <a:pPr marL="109728" indent="0" algn="ctr">
              <a:buFont typeface="Georgia"/>
              <a:buNone/>
            </a:pPr>
            <a:endParaRPr lang="en-US" sz="1200" i="1" u="sng" dirty="0" smtClean="0"/>
          </a:p>
          <a:p>
            <a:pPr marL="109728" indent="0" algn="ctr">
              <a:buNone/>
            </a:pPr>
            <a:r>
              <a:rPr lang="en-US" sz="5400" i="1" dirty="0"/>
              <a:t>“Wherefore laying aside all malice, and all guile, and </a:t>
            </a:r>
            <a:r>
              <a:rPr lang="en-US" sz="5400" b="1" i="1" u="sng" dirty="0">
                <a:solidFill>
                  <a:srgbClr val="C00000"/>
                </a:solidFill>
              </a:rPr>
              <a:t>hypocrisies</a:t>
            </a:r>
            <a:r>
              <a:rPr lang="en-US" sz="5400" i="1" dirty="0"/>
              <a:t>, and envies, and all evil </a:t>
            </a:r>
            <a:r>
              <a:rPr lang="en-US" sz="5400" i="1" dirty="0" smtClean="0"/>
              <a:t>speakings”</a:t>
            </a:r>
          </a:p>
        </p:txBody>
      </p:sp>
    </p:spTree>
    <p:extLst>
      <p:ext uri="{BB962C8B-B14F-4D97-AF65-F5344CB8AC3E}">
        <p14:creationId xmlns:p14="http://schemas.microsoft.com/office/powerpoint/2010/main" val="111124987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6600" b="1" dirty="0" smtClean="0">
                <a:solidFill>
                  <a:srgbClr val="C00000"/>
                </a:solidFill>
              </a:rPr>
              <a:t>Lay aside all envy </a:t>
            </a:r>
            <a:endParaRPr lang="en-US" sz="6600" b="1" dirty="0">
              <a:solidFill>
                <a:srgbClr val="C00000"/>
              </a:solidFill>
            </a:endParaRPr>
          </a:p>
        </p:txBody>
      </p:sp>
      <p:sp>
        <p:nvSpPr>
          <p:cNvPr id="5" name="Content Placeholder 2"/>
          <p:cNvSpPr txBox="1">
            <a:spLocks/>
          </p:cNvSpPr>
          <p:nvPr/>
        </p:nvSpPr>
        <p:spPr>
          <a:xfrm>
            <a:off x="152400" y="2057400"/>
            <a:ext cx="8839200" cy="48006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Font typeface="Georgia"/>
              <a:buNone/>
            </a:pPr>
            <a:r>
              <a:rPr lang="en-US" i="1" u="sng" dirty="0" smtClean="0"/>
              <a:t>I Peter 2:1 </a:t>
            </a:r>
          </a:p>
          <a:p>
            <a:pPr marL="109728" indent="0" algn="ctr">
              <a:buFont typeface="Georgia"/>
              <a:buNone/>
            </a:pPr>
            <a:endParaRPr lang="en-US" sz="1200" i="1" u="sng" dirty="0" smtClean="0"/>
          </a:p>
          <a:p>
            <a:pPr marL="109728" indent="0" algn="ctr">
              <a:buNone/>
            </a:pPr>
            <a:r>
              <a:rPr lang="en-US" sz="5400" i="1" dirty="0"/>
              <a:t>“Wherefore laying aside all malice, and all guile, and hypocrisies, and </a:t>
            </a:r>
            <a:r>
              <a:rPr lang="en-US" sz="5400" b="1" i="1" u="sng" dirty="0">
                <a:solidFill>
                  <a:srgbClr val="C00000"/>
                </a:solidFill>
              </a:rPr>
              <a:t>envies</a:t>
            </a:r>
            <a:r>
              <a:rPr lang="en-US" sz="5400" i="1" dirty="0"/>
              <a:t>, and all evil </a:t>
            </a:r>
            <a:r>
              <a:rPr lang="en-US" sz="5400" i="1" dirty="0" smtClean="0"/>
              <a:t>speakings”</a:t>
            </a:r>
          </a:p>
        </p:txBody>
      </p:sp>
    </p:spTree>
    <p:extLst>
      <p:ext uri="{BB962C8B-B14F-4D97-AF65-F5344CB8AC3E}">
        <p14:creationId xmlns:p14="http://schemas.microsoft.com/office/powerpoint/2010/main" val="76886953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5400" b="1" dirty="0" smtClean="0">
                <a:solidFill>
                  <a:srgbClr val="C00000"/>
                </a:solidFill>
              </a:rPr>
              <a:t>Lay aside all evil speaking </a:t>
            </a:r>
            <a:endParaRPr lang="en-US" sz="5400" b="1" dirty="0">
              <a:solidFill>
                <a:srgbClr val="C00000"/>
              </a:solidFill>
            </a:endParaRPr>
          </a:p>
        </p:txBody>
      </p:sp>
      <p:sp>
        <p:nvSpPr>
          <p:cNvPr id="5" name="Content Placeholder 2"/>
          <p:cNvSpPr txBox="1">
            <a:spLocks/>
          </p:cNvSpPr>
          <p:nvPr/>
        </p:nvSpPr>
        <p:spPr>
          <a:xfrm>
            <a:off x="152400" y="2057400"/>
            <a:ext cx="8839200" cy="48006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Font typeface="Georgia"/>
              <a:buNone/>
            </a:pPr>
            <a:r>
              <a:rPr lang="en-US" i="1" u="sng" dirty="0" smtClean="0"/>
              <a:t>I Peter 2:1 </a:t>
            </a:r>
          </a:p>
          <a:p>
            <a:pPr marL="109728" indent="0" algn="ctr">
              <a:buFont typeface="Georgia"/>
              <a:buNone/>
            </a:pPr>
            <a:endParaRPr lang="en-US" sz="1200" i="1" u="sng" dirty="0" smtClean="0"/>
          </a:p>
          <a:p>
            <a:pPr marL="109728" indent="0" algn="ctr">
              <a:buNone/>
            </a:pPr>
            <a:r>
              <a:rPr lang="en-US" sz="5400" i="1" dirty="0"/>
              <a:t>“Wherefore laying aside all malice, and all guile, and hypocrisies, and envies, and all </a:t>
            </a:r>
            <a:r>
              <a:rPr lang="en-US" sz="5400" b="1" i="1" u="sng" dirty="0">
                <a:solidFill>
                  <a:srgbClr val="C00000"/>
                </a:solidFill>
              </a:rPr>
              <a:t>evil </a:t>
            </a:r>
            <a:r>
              <a:rPr lang="en-US" sz="5400" b="1" i="1" u="sng" dirty="0" smtClean="0">
                <a:solidFill>
                  <a:srgbClr val="C00000"/>
                </a:solidFill>
              </a:rPr>
              <a:t>speakings</a:t>
            </a:r>
            <a:r>
              <a:rPr lang="en-US" sz="5400" i="1" dirty="0" smtClean="0"/>
              <a:t>”</a:t>
            </a:r>
          </a:p>
        </p:txBody>
      </p:sp>
    </p:spTree>
    <p:extLst>
      <p:ext uri="{BB962C8B-B14F-4D97-AF65-F5344CB8AC3E}">
        <p14:creationId xmlns:p14="http://schemas.microsoft.com/office/powerpoint/2010/main" val="360055930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5000" b="1" dirty="0" smtClean="0">
                <a:solidFill>
                  <a:srgbClr val="C00000"/>
                </a:solidFill>
              </a:rPr>
              <a:t>Let everyone obey civil laws </a:t>
            </a:r>
            <a:endParaRPr lang="en-US" sz="5000" b="1" dirty="0">
              <a:solidFill>
                <a:srgbClr val="C00000"/>
              </a:solidFill>
            </a:endParaRPr>
          </a:p>
        </p:txBody>
      </p:sp>
      <p:sp>
        <p:nvSpPr>
          <p:cNvPr id="5" name="Content Placeholder 2"/>
          <p:cNvSpPr txBox="1">
            <a:spLocks/>
          </p:cNvSpPr>
          <p:nvPr/>
        </p:nvSpPr>
        <p:spPr>
          <a:xfrm>
            <a:off x="152400" y="1828800"/>
            <a:ext cx="8839200" cy="50292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Font typeface="Georgia"/>
              <a:buNone/>
            </a:pPr>
            <a:r>
              <a:rPr lang="en-US" i="1" u="sng" dirty="0" smtClean="0"/>
              <a:t>Romans 13:1 (2-7) </a:t>
            </a:r>
          </a:p>
          <a:p>
            <a:pPr marL="109728" indent="0" algn="ctr">
              <a:buFont typeface="Georgia"/>
              <a:buNone/>
            </a:pPr>
            <a:endParaRPr lang="en-US" sz="1200" i="1" u="sng" dirty="0" smtClean="0"/>
          </a:p>
          <a:p>
            <a:pPr marL="109728" indent="0" algn="ctr">
              <a:buNone/>
            </a:pPr>
            <a:r>
              <a:rPr lang="en-US" sz="5400" i="1" dirty="0"/>
              <a:t>“Let every soul be subject unto the higher powers. For there is no power but of God: the powers that be are ordained of God.”</a:t>
            </a:r>
            <a:endParaRPr lang="en-US" sz="5400" i="1" dirty="0" smtClean="0"/>
          </a:p>
        </p:txBody>
      </p:sp>
    </p:spTree>
    <p:extLst>
      <p:ext uri="{BB962C8B-B14F-4D97-AF65-F5344CB8AC3E}">
        <p14:creationId xmlns:p14="http://schemas.microsoft.com/office/powerpoint/2010/main" val="54133888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4800" b="1" dirty="0" smtClean="0">
                <a:solidFill>
                  <a:srgbClr val="C00000"/>
                </a:solidFill>
              </a:rPr>
              <a:t>Let your speech be with grace </a:t>
            </a:r>
            <a:endParaRPr lang="en-US" sz="4800" b="1" dirty="0">
              <a:solidFill>
                <a:srgbClr val="C00000"/>
              </a:solidFill>
            </a:endParaRPr>
          </a:p>
        </p:txBody>
      </p:sp>
      <p:sp>
        <p:nvSpPr>
          <p:cNvPr id="5" name="Content Placeholder 2"/>
          <p:cNvSpPr txBox="1">
            <a:spLocks/>
          </p:cNvSpPr>
          <p:nvPr/>
        </p:nvSpPr>
        <p:spPr>
          <a:xfrm>
            <a:off x="152400" y="1828800"/>
            <a:ext cx="8839200" cy="50292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Font typeface="Georgia"/>
              <a:buNone/>
            </a:pPr>
            <a:r>
              <a:rPr lang="en-US" i="1" u="sng" dirty="0" smtClean="0"/>
              <a:t>Colossians 4:6 </a:t>
            </a:r>
          </a:p>
          <a:p>
            <a:pPr marL="109728" indent="0" algn="ctr">
              <a:buFont typeface="Georgia"/>
              <a:buNone/>
            </a:pPr>
            <a:endParaRPr lang="en-US" sz="1200" i="1" u="sng" dirty="0" smtClean="0"/>
          </a:p>
          <a:p>
            <a:pPr marL="109728" indent="0" algn="ctr">
              <a:buNone/>
            </a:pPr>
            <a:r>
              <a:rPr lang="en-US" sz="5400" i="1" dirty="0"/>
              <a:t>“Let your speech be </a:t>
            </a:r>
            <a:r>
              <a:rPr lang="en-US" sz="5400" i="1" dirty="0" smtClean="0"/>
              <a:t>always </a:t>
            </a:r>
            <a:r>
              <a:rPr lang="en-US" sz="5400" i="1" dirty="0"/>
              <a:t>with grace, seasoned with salt, that ye may know how ye ought to answer every man.”</a:t>
            </a:r>
            <a:endParaRPr lang="en-US" sz="5400" i="1" dirty="0" smtClean="0"/>
          </a:p>
        </p:txBody>
      </p:sp>
    </p:spTree>
    <p:extLst>
      <p:ext uri="{BB962C8B-B14F-4D97-AF65-F5344CB8AC3E}">
        <p14:creationId xmlns:p14="http://schemas.microsoft.com/office/powerpoint/2010/main" val="209447175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457200"/>
            <a:ext cx="9124950" cy="1066800"/>
          </a:xfrm>
        </p:spPr>
        <p:txBody>
          <a:bodyPr>
            <a:noAutofit/>
          </a:bodyPr>
          <a:lstStyle/>
          <a:p>
            <a:pPr algn="ctr"/>
            <a:r>
              <a:rPr lang="en-US" sz="4800" b="1" dirty="0" smtClean="0">
                <a:solidFill>
                  <a:srgbClr val="C00000"/>
                </a:solidFill>
              </a:rPr>
              <a:t>Let everyone be swift to hear</a:t>
            </a:r>
            <a:endParaRPr lang="en-US" sz="4800" b="1" dirty="0">
              <a:solidFill>
                <a:srgbClr val="C00000"/>
              </a:solidFill>
            </a:endParaRPr>
          </a:p>
        </p:txBody>
      </p:sp>
      <p:sp>
        <p:nvSpPr>
          <p:cNvPr id="5" name="Content Placeholder 2"/>
          <p:cNvSpPr txBox="1">
            <a:spLocks/>
          </p:cNvSpPr>
          <p:nvPr/>
        </p:nvSpPr>
        <p:spPr>
          <a:xfrm>
            <a:off x="152400" y="1828800"/>
            <a:ext cx="8839200" cy="50292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Font typeface="Georgia"/>
              <a:buNone/>
            </a:pPr>
            <a:r>
              <a:rPr lang="en-US" i="1" u="sng" dirty="0" smtClean="0"/>
              <a:t>James 1:19 </a:t>
            </a:r>
          </a:p>
          <a:p>
            <a:pPr marL="109728" indent="0" algn="ctr">
              <a:buFont typeface="Georgia"/>
              <a:buNone/>
            </a:pPr>
            <a:endParaRPr lang="en-US" sz="1200" i="1" u="sng" dirty="0" smtClean="0"/>
          </a:p>
          <a:p>
            <a:pPr marL="109728" indent="0" algn="ctr">
              <a:buNone/>
            </a:pPr>
            <a:r>
              <a:rPr lang="en-US" sz="5400" i="1" dirty="0"/>
              <a:t>“Wherefore, my beloved brethren, let every man be </a:t>
            </a:r>
            <a:r>
              <a:rPr lang="en-US" sz="5400" i="1" u="sng" dirty="0">
                <a:solidFill>
                  <a:srgbClr val="C00000"/>
                </a:solidFill>
              </a:rPr>
              <a:t>swift to hear</a:t>
            </a:r>
            <a:r>
              <a:rPr lang="en-US" sz="5400" i="1" dirty="0"/>
              <a:t>, slow to speak, slow to </a:t>
            </a:r>
            <a:r>
              <a:rPr lang="en-US" sz="5400" i="1" dirty="0" smtClean="0"/>
              <a:t>wrath.”</a:t>
            </a:r>
          </a:p>
        </p:txBody>
      </p:sp>
    </p:spTree>
    <p:extLst>
      <p:ext uri="{BB962C8B-B14F-4D97-AF65-F5344CB8AC3E}">
        <p14:creationId xmlns:p14="http://schemas.microsoft.com/office/powerpoint/2010/main" val="356202444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457200"/>
            <a:ext cx="9124950" cy="1066800"/>
          </a:xfrm>
        </p:spPr>
        <p:txBody>
          <a:bodyPr>
            <a:noAutofit/>
          </a:bodyPr>
          <a:lstStyle/>
          <a:p>
            <a:pPr algn="ctr"/>
            <a:r>
              <a:rPr lang="en-US" sz="4800" b="1" dirty="0" smtClean="0">
                <a:solidFill>
                  <a:srgbClr val="C00000"/>
                </a:solidFill>
              </a:rPr>
              <a:t>Let everyone be slow to speak</a:t>
            </a:r>
            <a:endParaRPr lang="en-US" sz="4800" b="1" dirty="0">
              <a:solidFill>
                <a:srgbClr val="C00000"/>
              </a:solidFill>
            </a:endParaRPr>
          </a:p>
        </p:txBody>
      </p:sp>
      <p:sp>
        <p:nvSpPr>
          <p:cNvPr id="5" name="Content Placeholder 2"/>
          <p:cNvSpPr txBox="1">
            <a:spLocks/>
          </p:cNvSpPr>
          <p:nvPr/>
        </p:nvSpPr>
        <p:spPr>
          <a:xfrm>
            <a:off x="152400" y="1828800"/>
            <a:ext cx="8839200" cy="50292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Font typeface="Georgia"/>
              <a:buNone/>
            </a:pPr>
            <a:r>
              <a:rPr lang="en-US" i="1" u="sng" dirty="0" smtClean="0"/>
              <a:t>James 1:19 </a:t>
            </a:r>
          </a:p>
          <a:p>
            <a:pPr marL="109728" indent="0" algn="ctr">
              <a:buFont typeface="Georgia"/>
              <a:buNone/>
            </a:pPr>
            <a:endParaRPr lang="en-US" sz="1200" i="1" u="sng" dirty="0" smtClean="0"/>
          </a:p>
          <a:p>
            <a:pPr marL="109728" indent="0" algn="ctr">
              <a:buNone/>
            </a:pPr>
            <a:r>
              <a:rPr lang="en-US" sz="5400" i="1" dirty="0"/>
              <a:t>“Wherefore, my beloved brethren, let every man be swift to hear, </a:t>
            </a:r>
            <a:r>
              <a:rPr lang="en-US" sz="5400" i="1" u="sng" dirty="0">
                <a:solidFill>
                  <a:srgbClr val="C00000"/>
                </a:solidFill>
              </a:rPr>
              <a:t>slow to speak</a:t>
            </a:r>
            <a:r>
              <a:rPr lang="en-US" sz="5400" i="1" dirty="0"/>
              <a:t>, slow to </a:t>
            </a:r>
            <a:r>
              <a:rPr lang="en-US" sz="5400" i="1" dirty="0" smtClean="0"/>
              <a:t>wrath.”</a:t>
            </a:r>
          </a:p>
        </p:txBody>
      </p:sp>
    </p:spTree>
    <p:extLst>
      <p:ext uri="{BB962C8B-B14F-4D97-AF65-F5344CB8AC3E}">
        <p14:creationId xmlns:p14="http://schemas.microsoft.com/office/powerpoint/2010/main" val="161335223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457200"/>
            <a:ext cx="9124950" cy="1066800"/>
          </a:xfrm>
        </p:spPr>
        <p:txBody>
          <a:bodyPr>
            <a:noAutofit/>
          </a:bodyPr>
          <a:lstStyle/>
          <a:p>
            <a:pPr algn="ctr"/>
            <a:r>
              <a:rPr lang="en-US" sz="4800" b="1" dirty="0" smtClean="0">
                <a:solidFill>
                  <a:srgbClr val="C00000"/>
                </a:solidFill>
              </a:rPr>
              <a:t>Let everyone be slow to wrath</a:t>
            </a:r>
            <a:endParaRPr lang="en-US" sz="4800" b="1" dirty="0">
              <a:solidFill>
                <a:srgbClr val="C00000"/>
              </a:solidFill>
            </a:endParaRPr>
          </a:p>
        </p:txBody>
      </p:sp>
      <p:sp>
        <p:nvSpPr>
          <p:cNvPr id="5" name="Content Placeholder 2"/>
          <p:cNvSpPr txBox="1">
            <a:spLocks/>
          </p:cNvSpPr>
          <p:nvPr/>
        </p:nvSpPr>
        <p:spPr>
          <a:xfrm>
            <a:off x="152400" y="1828800"/>
            <a:ext cx="8839200" cy="50292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Font typeface="Georgia"/>
              <a:buNone/>
            </a:pPr>
            <a:r>
              <a:rPr lang="en-US" i="1" u="sng" dirty="0" smtClean="0"/>
              <a:t>James 1:19 </a:t>
            </a:r>
          </a:p>
          <a:p>
            <a:pPr marL="109728" indent="0" algn="ctr">
              <a:buFont typeface="Georgia"/>
              <a:buNone/>
            </a:pPr>
            <a:endParaRPr lang="en-US" sz="1200" i="1" u="sng" dirty="0" smtClean="0"/>
          </a:p>
          <a:p>
            <a:pPr marL="109728" indent="0" algn="ctr">
              <a:buNone/>
            </a:pPr>
            <a:r>
              <a:rPr lang="en-US" sz="5400" i="1" dirty="0"/>
              <a:t>“Wherefore, my beloved brethren, let every man be swift to hear, slow to speak, </a:t>
            </a:r>
            <a:r>
              <a:rPr lang="en-US" sz="5400" i="1" u="sng" dirty="0">
                <a:solidFill>
                  <a:srgbClr val="C00000"/>
                </a:solidFill>
              </a:rPr>
              <a:t>slow to </a:t>
            </a:r>
            <a:r>
              <a:rPr lang="en-US" sz="5400" i="1" u="sng" dirty="0" smtClean="0">
                <a:solidFill>
                  <a:srgbClr val="C00000"/>
                </a:solidFill>
              </a:rPr>
              <a:t>wrath</a:t>
            </a:r>
            <a:r>
              <a:rPr lang="en-US" sz="5400" i="1" dirty="0" smtClean="0"/>
              <a:t>.”</a:t>
            </a:r>
          </a:p>
        </p:txBody>
      </p:sp>
    </p:spTree>
    <p:extLst>
      <p:ext uri="{BB962C8B-B14F-4D97-AF65-F5344CB8AC3E}">
        <p14:creationId xmlns:p14="http://schemas.microsoft.com/office/powerpoint/2010/main" val="79779351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5000" b="1" dirty="0" smtClean="0">
                <a:solidFill>
                  <a:srgbClr val="C00000"/>
                </a:solidFill>
              </a:rPr>
              <a:t>Let the afflicted person pray </a:t>
            </a:r>
            <a:endParaRPr lang="en-US" sz="5000" b="1" dirty="0">
              <a:solidFill>
                <a:srgbClr val="C00000"/>
              </a:solidFill>
            </a:endParaRPr>
          </a:p>
        </p:txBody>
      </p:sp>
      <p:sp>
        <p:nvSpPr>
          <p:cNvPr id="5" name="Content Placeholder 2"/>
          <p:cNvSpPr txBox="1">
            <a:spLocks/>
          </p:cNvSpPr>
          <p:nvPr/>
        </p:nvSpPr>
        <p:spPr>
          <a:xfrm>
            <a:off x="152400" y="1828800"/>
            <a:ext cx="8839200" cy="50292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Font typeface="Georgia"/>
              <a:buNone/>
            </a:pPr>
            <a:r>
              <a:rPr lang="en-US" i="1" u="sng" dirty="0" smtClean="0"/>
              <a:t>James 5:13 </a:t>
            </a:r>
          </a:p>
          <a:p>
            <a:pPr marL="109728" indent="0" algn="ctr">
              <a:buFont typeface="Georgia"/>
              <a:buNone/>
            </a:pPr>
            <a:endParaRPr lang="en-US" sz="1200" i="1" u="sng" dirty="0" smtClean="0"/>
          </a:p>
          <a:p>
            <a:pPr marL="109728" indent="0" algn="ctr">
              <a:buNone/>
            </a:pPr>
            <a:r>
              <a:rPr lang="en-US" sz="6000" i="1" dirty="0"/>
              <a:t>“Is any among you afflicted? </a:t>
            </a:r>
            <a:r>
              <a:rPr lang="en-US" sz="6000" i="1" u="sng" dirty="0">
                <a:solidFill>
                  <a:srgbClr val="C00000"/>
                </a:solidFill>
              </a:rPr>
              <a:t>let him pray</a:t>
            </a:r>
            <a:r>
              <a:rPr lang="en-US" sz="6000" i="1" dirty="0"/>
              <a:t>. Is any merry? let him sing </a:t>
            </a:r>
            <a:r>
              <a:rPr lang="en-US" sz="6000" i="1" dirty="0" smtClean="0"/>
              <a:t>psalms.”</a:t>
            </a:r>
          </a:p>
        </p:txBody>
      </p:sp>
    </p:spTree>
    <p:extLst>
      <p:ext uri="{BB962C8B-B14F-4D97-AF65-F5344CB8AC3E}">
        <p14:creationId xmlns:p14="http://schemas.microsoft.com/office/powerpoint/2010/main" val="41115181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838200"/>
            <a:ext cx="9124950" cy="1066800"/>
          </a:xfrm>
        </p:spPr>
        <p:txBody>
          <a:bodyPr>
            <a:normAutofit/>
          </a:bodyPr>
          <a:lstStyle/>
          <a:p>
            <a:pPr algn="ctr"/>
            <a:r>
              <a:rPr lang="en-US" b="1" dirty="0" smtClean="0">
                <a:solidFill>
                  <a:srgbClr val="C00000"/>
                </a:solidFill>
              </a:rPr>
              <a:t>Avoid foolish questions &amp; contentions</a:t>
            </a:r>
            <a:endParaRPr lang="en-US" b="1" dirty="0">
              <a:solidFill>
                <a:srgbClr val="C00000"/>
              </a:solidFill>
            </a:endParaRPr>
          </a:p>
        </p:txBody>
      </p:sp>
      <p:sp>
        <p:nvSpPr>
          <p:cNvPr id="3" name="Content Placeholder 2"/>
          <p:cNvSpPr>
            <a:spLocks noGrp="1"/>
          </p:cNvSpPr>
          <p:nvPr>
            <p:ph idx="1"/>
          </p:nvPr>
        </p:nvSpPr>
        <p:spPr>
          <a:xfrm>
            <a:off x="152400" y="1981200"/>
            <a:ext cx="8839200" cy="4876800"/>
          </a:xfrm>
        </p:spPr>
        <p:txBody>
          <a:bodyPr>
            <a:noAutofit/>
          </a:bodyPr>
          <a:lstStyle/>
          <a:p>
            <a:pPr marL="109728" indent="0" algn="ctr">
              <a:buNone/>
            </a:pPr>
            <a:r>
              <a:rPr lang="en-US" i="1" u="sng" dirty="0" smtClean="0"/>
              <a:t>Titus 3:9 </a:t>
            </a:r>
          </a:p>
          <a:p>
            <a:pPr marL="109728" indent="0" algn="ctr">
              <a:buNone/>
            </a:pPr>
            <a:endParaRPr lang="en-US" sz="2000" i="1" u="sng" dirty="0" smtClean="0"/>
          </a:p>
          <a:p>
            <a:pPr marL="109728" indent="0" algn="ctr">
              <a:buNone/>
            </a:pPr>
            <a:r>
              <a:rPr lang="en-US" sz="4800" i="1" dirty="0" smtClean="0"/>
              <a:t>“But </a:t>
            </a:r>
            <a:r>
              <a:rPr lang="en-US" sz="4800" i="1" dirty="0"/>
              <a:t>avoid foolish questions, and genealogies, and contentions, and strivings about the law; for they are unprofitable and vain</a:t>
            </a:r>
            <a:r>
              <a:rPr lang="en-US" sz="4800" i="1" dirty="0" smtClean="0"/>
              <a:t>.”</a:t>
            </a:r>
          </a:p>
        </p:txBody>
      </p:sp>
    </p:spTree>
    <p:extLst>
      <p:ext uri="{BB962C8B-B14F-4D97-AF65-F5344CB8AC3E}">
        <p14:creationId xmlns:p14="http://schemas.microsoft.com/office/powerpoint/2010/main" val="295207255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5000" b="1" dirty="0" smtClean="0">
                <a:solidFill>
                  <a:srgbClr val="C00000"/>
                </a:solidFill>
              </a:rPr>
              <a:t>Let the merry person praise </a:t>
            </a:r>
            <a:endParaRPr lang="en-US" sz="5000" b="1" dirty="0">
              <a:solidFill>
                <a:srgbClr val="C00000"/>
              </a:solidFill>
            </a:endParaRPr>
          </a:p>
        </p:txBody>
      </p:sp>
      <p:sp>
        <p:nvSpPr>
          <p:cNvPr id="5" name="Content Placeholder 2"/>
          <p:cNvSpPr txBox="1">
            <a:spLocks/>
          </p:cNvSpPr>
          <p:nvPr/>
        </p:nvSpPr>
        <p:spPr>
          <a:xfrm>
            <a:off x="152400" y="1828800"/>
            <a:ext cx="8839200" cy="50292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Font typeface="Georgia"/>
              <a:buNone/>
            </a:pPr>
            <a:r>
              <a:rPr lang="en-US" i="1" u="sng" dirty="0" smtClean="0"/>
              <a:t>James 5:13 </a:t>
            </a:r>
          </a:p>
          <a:p>
            <a:pPr marL="109728" indent="0" algn="ctr">
              <a:buFont typeface="Georgia"/>
              <a:buNone/>
            </a:pPr>
            <a:endParaRPr lang="en-US" sz="1200" i="1" u="sng" dirty="0" smtClean="0"/>
          </a:p>
          <a:p>
            <a:pPr marL="109728" indent="0" algn="ctr">
              <a:buNone/>
            </a:pPr>
            <a:r>
              <a:rPr lang="en-US" sz="6000" i="1" dirty="0"/>
              <a:t>“Is any among you afflicted? let him pray. Is any merry? </a:t>
            </a:r>
            <a:r>
              <a:rPr lang="en-US" sz="6000" i="1" u="sng" dirty="0">
                <a:solidFill>
                  <a:srgbClr val="C00000"/>
                </a:solidFill>
              </a:rPr>
              <a:t>let him sing </a:t>
            </a:r>
            <a:r>
              <a:rPr lang="en-US" sz="6000" i="1" u="sng" dirty="0" smtClean="0">
                <a:solidFill>
                  <a:srgbClr val="C00000"/>
                </a:solidFill>
              </a:rPr>
              <a:t>psalms</a:t>
            </a:r>
            <a:r>
              <a:rPr lang="en-US" sz="6000" i="1" dirty="0" smtClean="0"/>
              <a:t>.”</a:t>
            </a:r>
          </a:p>
        </p:txBody>
      </p:sp>
    </p:spTree>
    <p:extLst>
      <p:ext uri="{BB962C8B-B14F-4D97-AF65-F5344CB8AC3E}">
        <p14:creationId xmlns:p14="http://schemas.microsoft.com/office/powerpoint/2010/main" val="351099751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b="1" dirty="0" smtClean="0">
                <a:solidFill>
                  <a:srgbClr val="C00000"/>
                </a:solidFill>
              </a:rPr>
              <a:t>Let the peace of God rule your heart </a:t>
            </a:r>
            <a:endParaRPr lang="en-US" b="1" dirty="0">
              <a:solidFill>
                <a:srgbClr val="C00000"/>
              </a:solidFill>
            </a:endParaRPr>
          </a:p>
        </p:txBody>
      </p:sp>
      <p:sp>
        <p:nvSpPr>
          <p:cNvPr id="5" name="Content Placeholder 2"/>
          <p:cNvSpPr txBox="1">
            <a:spLocks/>
          </p:cNvSpPr>
          <p:nvPr/>
        </p:nvSpPr>
        <p:spPr>
          <a:xfrm>
            <a:off x="152400" y="1828800"/>
            <a:ext cx="8839200" cy="50292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Font typeface="Georgia"/>
              <a:buNone/>
            </a:pPr>
            <a:r>
              <a:rPr lang="en-US" i="1" u="sng" dirty="0" smtClean="0"/>
              <a:t>Colossians 3:15 </a:t>
            </a:r>
          </a:p>
          <a:p>
            <a:pPr marL="109728" indent="0" algn="ctr">
              <a:buFont typeface="Georgia"/>
              <a:buNone/>
            </a:pPr>
            <a:endParaRPr lang="en-US" sz="1200" i="1" u="sng" dirty="0" smtClean="0"/>
          </a:p>
          <a:p>
            <a:pPr marL="109728" indent="0" algn="ctr">
              <a:buNone/>
            </a:pPr>
            <a:r>
              <a:rPr lang="en-US" sz="5400" i="1" dirty="0"/>
              <a:t>“And let the peace of God rule in your hearts, to the which also ye are called in one body; and be ye thankful.”</a:t>
            </a:r>
            <a:endParaRPr lang="en-US" sz="5400" i="1" dirty="0" smtClean="0"/>
          </a:p>
        </p:txBody>
      </p:sp>
    </p:spTree>
    <p:extLst>
      <p:ext uri="{BB962C8B-B14F-4D97-AF65-F5344CB8AC3E}">
        <p14:creationId xmlns:p14="http://schemas.microsoft.com/office/powerpoint/2010/main" val="230205122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4800" b="1" dirty="0" smtClean="0">
                <a:solidFill>
                  <a:srgbClr val="C00000"/>
                </a:solidFill>
              </a:rPr>
              <a:t>Let the Word dwell in you </a:t>
            </a:r>
            <a:endParaRPr lang="en-US" sz="4800" b="1" dirty="0">
              <a:solidFill>
                <a:srgbClr val="C00000"/>
              </a:solidFill>
            </a:endParaRPr>
          </a:p>
        </p:txBody>
      </p:sp>
      <p:sp>
        <p:nvSpPr>
          <p:cNvPr id="5" name="Content Placeholder 2"/>
          <p:cNvSpPr txBox="1">
            <a:spLocks/>
          </p:cNvSpPr>
          <p:nvPr/>
        </p:nvSpPr>
        <p:spPr>
          <a:xfrm>
            <a:off x="152400" y="1828800"/>
            <a:ext cx="8839200" cy="50292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Font typeface="Georgia"/>
              <a:buNone/>
            </a:pPr>
            <a:r>
              <a:rPr lang="en-US" i="1" u="sng" dirty="0" smtClean="0"/>
              <a:t>Colossians 3:16 </a:t>
            </a:r>
          </a:p>
          <a:p>
            <a:pPr marL="109728" indent="0" algn="ctr">
              <a:buFont typeface="Georgia"/>
              <a:buNone/>
            </a:pPr>
            <a:endParaRPr lang="en-US" sz="1200" i="1" u="sng" dirty="0" smtClean="0"/>
          </a:p>
          <a:p>
            <a:pPr marL="109728" indent="0" algn="ctr">
              <a:buNone/>
            </a:pPr>
            <a:r>
              <a:rPr lang="en-US" sz="4400" i="1" dirty="0"/>
              <a:t>“Let the word of Christ dwell in you richly in all wisdom; teaching and admonishing one another in psalms and hymns and spiritual songs, singing with grace in your hearts to the Lord.”</a:t>
            </a:r>
            <a:endParaRPr lang="en-US" sz="4400" i="1" dirty="0" smtClean="0"/>
          </a:p>
        </p:txBody>
      </p:sp>
    </p:spTree>
    <p:extLst>
      <p:ext uri="{BB962C8B-B14F-4D97-AF65-F5344CB8AC3E}">
        <p14:creationId xmlns:p14="http://schemas.microsoft.com/office/powerpoint/2010/main" val="41605818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3600" b="1" dirty="0" smtClean="0">
                <a:solidFill>
                  <a:srgbClr val="C00000"/>
                </a:solidFill>
              </a:rPr>
              <a:t>Let the suffering believer commit to God </a:t>
            </a:r>
            <a:endParaRPr lang="en-US" sz="3600" b="1" dirty="0">
              <a:solidFill>
                <a:srgbClr val="C00000"/>
              </a:solidFill>
            </a:endParaRPr>
          </a:p>
        </p:txBody>
      </p:sp>
      <p:sp>
        <p:nvSpPr>
          <p:cNvPr id="5" name="Content Placeholder 2"/>
          <p:cNvSpPr txBox="1">
            <a:spLocks/>
          </p:cNvSpPr>
          <p:nvPr/>
        </p:nvSpPr>
        <p:spPr>
          <a:xfrm>
            <a:off x="152400" y="1828800"/>
            <a:ext cx="8839200" cy="50292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Font typeface="Georgia"/>
              <a:buNone/>
            </a:pPr>
            <a:r>
              <a:rPr lang="en-US" i="1" u="sng" dirty="0" smtClean="0"/>
              <a:t>1 Peter 4:19 </a:t>
            </a:r>
          </a:p>
          <a:p>
            <a:pPr marL="109728" indent="0" algn="ctr">
              <a:buFont typeface="Georgia"/>
              <a:buNone/>
            </a:pPr>
            <a:endParaRPr lang="en-US" sz="1200" i="1" u="sng" dirty="0" smtClean="0"/>
          </a:p>
          <a:p>
            <a:pPr marL="109728" indent="0" algn="ctr">
              <a:buNone/>
            </a:pPr>
            <a:r>
              <a:rPr lang="en-US" sz="4800" i="1" dirty="0"/>
              <a:t>“Wherefore let them that suffer according to the will of God commit the keeping of their souls to him in well doing, as unto a faithful Creator.”</a:t>
            </a:r>
            <a:endParaRPr lang="en-US" sz="4800" i="1" dirty="0" smtClean="0"/>
          </a:p>
        </p:txBody>
      </p:sp>
    </p:spTree>
    <p:extLst>
      <p:ext uri="{BB962C8B-B14F-4D97-AF65-F5344CB8AC3E}">
        <p14:creationId xmlns:p14="http://schemas.microsoft.com/office/powerpoint/2010/main" val="113589296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b="1" dirty="0" smtClean="0">
                <a:solidFill>
                  <a:srgbClr val="C00000"/>
                </a:solidFill>
              </a:rPr>
              <a:t>Let the humble rejoice when exalted </a:t>
            </a:r>
            <a:endParaRPr lang="en-US" b="1" dirty="0">
              <a:solidFill>
                <a:srgbClr val="C00000"/>
              </a:solidFill>
            </a:endParaRPr>
          </a:p>
        </p:txBody>
      </p:sp>
      <p:sp>
        <p:nvSpPr>
          <p:cNvPr id="5" name="Content Placeholder 2"/>
          <p:cNvSpPr txBox="1">
            <a:spLocks/>
          </p:cNvSpPr>
          <p:nvPr/>
        </p:nvSpPr>
        <p:spPr>
          <a:xfrm>
            <a:off x="152400" y="2133600"/>
            <a:ext cx="8839200" cy="47244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Font typeface="Georgia"/>
              <a:buNone/>
            </a:pPr>
            <a:r>
              <a:rPr lang="en-US" i="1" u="sng" dirty="0" smtClean="0"/>
              <a:t>James 1:9 </a:t>
            </a:r>
          </a:p>
          <a:p>
            <a:pPr marL="109728" indent="0" algn="ctr">
              <a:buFont typeface="Georgia"/>
              <a:buNone/>
            </a:pPr>
            <a:endParaRPr lang="en-US" sz="1200" i="1" u="sng" dirty="0" smtClean="0"/>
          </a:p>
          <a:p>
            <a:pPr marL="109728" indent="0" algn="ctr">
              <a:buNone/>
            </a:pPr>
            <a:r>
              <a:rPr lang="en-US" sz="6600" i="1" dirty="0"/>
              <a:t>“Let the brother of low degree rejoice in that he is </a:t>
            </a:r>
            <a:r>
              <a:rPr lang="en-US" sz="6600" i="1" dirty="0" smtClean="0"/>
              <a:t>exalted.”</a:t>
            </a:r>
          </a:p>
        </p:txBody>
      </p:sp>
    </p:spTree>
    <p:extLst>
      <p:ext uri="{BB962C8B-B14F-4D97-AF65-F5344CB8AC3E}">
        <p14:creationId xmlns:p14="http://schemas.microsoft.com/office/powerpoint/2010/main" val="268265175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b="1" dirty="0" smtClean="0">
                <a:solidFill>
                  <a:srgbClr val="C00000"/>
                </a:solidFill>
              </a:rPr>
              <a:t>Let the deacons be blameless </a:t>
            </a:r>
            <a:endParaRPr lang="en-US" b="1" dirty="0">
              <a:solidFill>
                <a:srgbClr val="C00000"/>
              </a:solidFill>
            </a:endParaRPr>
          </a:p>
        </p:txBody>
      </p:sp>
      <p:sp>
        <p:nvSpPr>
          <p:cNvPr id="5" name="Content Placeholder 2"/>
          <p:cNvSpPr txBox="1">
            <a:spLocks/>
          </p:cNvSpPr>
          <p:nvPr/>
        </p:nvSpPr>
        <p:spPr>
          <a:xfrm>
            <a:off x="152400" y="2133600"/>
            <a:ext cx="8839200" cy="47244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Font typeface="Georgia"/>
              <a:buNone/>
            </a:pPr>
            <a:r>
              <a:rPr lang="en-US" i="1" u="sng" dirty="0" smtClean="0"/>
              <a:t>1 Timothy 3:10 </a:t>
            </a:r>
          </a:p>
          <a:p>
            <a:pPr marL="109728" indent="0" algn="ctr">
              <a:buFont typeface="Georgia"/>
              <a:buNone/>
            </a:pPr>
            <a:endParaRPr lang="en-US" sz="1200" i="1" u="sng" dirty="0" smtClean="0"/>
          </a:p>
          <a:p>
            <a:pPr marL="109728" indent="0" algn="ctr">
              <a:buNone/>
            </a:pPr>
            <a:r>
              <a:rPr lang="en-US" sz="5400" i="1" dirty="0"/>
              <a:t>“And let these also first be proved; then let them use the office of a deacon, being found blameless</a:t>
            </a:r>
            <a:r>
              <a:rPr lang="en-US" sz="5400" i="1" dirty="0" smtClean="0"/>
              <a:t>.”</a:t>
            </a:r>
          </a:p>
        </p:txBody>
      </p:sp>
    </p:spTree>
    <p:extLst>
      <p:ext uri="{BB962C8B-B14F-4D97-AF65-F5344CB8AC3E}">
        <p14:creationId xmlns:p14="http://schemas.microsoft.com/office/powerpoint/2010/main" val="1060527913"/>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3600" b="1" dirty="0" smtClean="0">
                <a:solidFill>
                  <a:srgbClr val="C00000"/>
                </a:solidFill>
              </a:rPr>
              <a:t>Let the deacons’ wives behave well</a:t>
            </a:r>
            <a:endParaRPr lang="en-US" sz="3600" b="1" dirty="0">
              <a:solidFill>
                <a:srgbClr val="C00000"/>
              </a:solidFill>
            </a:endParaRPr>
          </a:p>
        </p:txBody>
      </p:sp>
      <p:sp>
        <p:nvSpPr>
          <p:cNvPr id="5" name="Content Placeholder 2"/>
          <p:cNvSpPr txBox="1">
            <a:spLocks/>
          </p:cNvSpPr>
          <p:nvPr/>
        </p:nvSpPr>
        <p:spPr>
          <a:xfrm>
            <a:off x="152400" y="2133600"/>
            <a:ext cx="8839200" cy="47244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Font typeface="Georgia"/>
              <a:buNone/>
            </a:pPr>
            <a:r>
              <a:rPr lang="en-US" i="1" u="sng" dirty="0" smtClean="0"/>
              <a:t>1 Timothy 3:11 </a:t>
            </a:r>
          </a:p>
          <a:p>
            <a:pPr marL="109728" indent="0" algn="ctr">
              <a:buFont typeface="Georgia"/>
              <a:buNone/>
            </a:pPr>
            <a:endParaRPr lang="en-US" sz="1200" i="1" u="sng" dirty="0" smtClean="0"/>
          </a:p>
          <a:p>
            <a:pPr marL="109728" indent="0" algn="ctr">
              <a:buNone/>
            </a:pPr>
            <a:r>
              <a:rPr lang="en-US" sz="5400" i="1" dirty="0"/>
              <a:t>“Even so must their wives be grave, not slanderers, sober, faithful in all </a:t>
            </a:r>
            <a:r>
              <a:rPr lang="en-US" sz="5400" i="1" dirty="0" smtClean="0"/>
              <a:t>things.”</a:t>
            </a:r>
          </a:p>
        </p:txBody>
      </p:sp>
    </p:spTree>
    <p:extLst>
      <p:ext uri="{BB962C8B-B14F-4D97-AF65-F5344CB8AC3E}">
        <p14:creationId xmlns:p14="http://schemas.microsoft.com/office/powerpoint/2010/main" val="3001890747"/>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3600" b="1" dirty="0" smtClean="0">
                <a:solidFill>
                  <a:srgbClr val="C00000"/>
                </a:solidFill>
              </a:rPr>
              <a:t>Let the deacons rule their family well </a:t>
            </a:r>
            <a:endParaRPr lang="en-US" sz="3600" b="1" dirty="0">
              <a:solidFill>
                <a:srgbClr val="C00000"/>
              </a:solidFill>
            </a:endParaRPr>
          </a:p>
        </p:txBody>
      </p:sp>
      <p:sp>
        <p:nvSpPr>
          <p:cNvPr id="5" name="Content Placeholder 2"/>
          <p:cNvSpPr txBox="1">
            <a:spLocks/>
          </p:cNvSpPr>
          <p:nvPr/>
        </p:nvSpPr>
        <p:spPr>
          <a:xfrm>
            <a:off x="152400" y="2057400"/>
            <a:ext cx="8839200" cy="48006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Font typeface="Georgia"/>
              <a:buNone/>
            </a:pPr>
            <a:r>
              <a:rPr lang="en-US" i="1" u="sng" dirty="0" smtClean="0"/>
              <a:t>1 Timothy 3:12 </a:t>
            </a:r>
          </a:p>
          <a:p>
            <a:pPr marL="109728" indent="0" algn="ctr">
              <a:buFont typeface="Georgia"/>
              <a:buNone/>
            </a:pPr>
            <a:endParaRPr lang="en-US" sz="1200" i="1" u="sng" dirty="0" smtClean="0"/>
          </a:p>
          <a:p>
            <a:pPr marL="109728" indent="0" algn="ctr">
              <a:buNone/>
            </a:pPr>
            <a:r>
              <a:rPr lang="en-US" sz="5400" i="1" dirty="0"/>
              <a:t>“Let the deacons be the husbands of one wife, ruling their children and their own houses </a:t>
            </a:r>
            <a:r>
              <a:rPr lang="en-US" sz="5400" i="1" dirty="0" smtClean="0"/>
              <a:t>well.”</a:t>
            </a:r>
          </a:p>
        </p:txBody>
      </p:sp>
    </p:spTree>
    <p:extLst>
      <p:ext uri="{BB962C8B-B14F-4D97-AF65-F5344CB8AC3E}">
        <p14:creationId xmlns:p14="http://schemas.microsoft.com/office/powerpoint/2010/main" val="103431099"/>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b="1" dirty="0" smtClean="0">
                <a:solidFill>
                  <a:srgbClr val="C00000"/>
                </a:solidFill>
              </a:rPr>
              <a:t>Let the faithful pastors be paid well </a:t>
            </a:r>
            <a:endParaRPr lang="en-US" b="1" dirty="0">
              <a:solidFill>
                <a:srgbClr val="C00000"/>
              </a:solidFill>
            </a:endParaRPr>
          </a:p>
        </p:txBody>
      </p:sp>
      <p:sp>
        <p:nvSpPr>
          <p:cNvPr id="5" name="Content Placeholder 2"/>
          <p:cNvSpPr txBox="1">
            <a:spLocks/>
          </p:cNvSpPr>
          <p:nvPr/>
        </p:nvSpPr>
        <p:spPr>
          <a:xfrm>
            <a:off x="152400" y="1828800"/>
            <a:ext cx="8839200" cy="50292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Font typeface="Georgia"/>
              <a:buNone/>
            </a:pPr>
            <a:r>
              <a:rPr lang="en-US" i="1" u="sng" dirty="0" smtClean="0"/>
              <a:t>1 Timothy 5:17-18 </a:t>
            </a:r>
          </a:p>
          <a:p>
            <a:pPr marL="109728" indent="0" algn="ctr">
              <a:buFont typeface="Georgia"/>
              <a:buNone/>
            </a:pPr>
            <a:endParaRPr lang="en-US" sz="1200" i="1" u="sng" dirty="0" smtClean="0"/>
          </a:p>
          <a:p>
            <a:pPr marL="109728" indent="0" algn="ctr">
              <a:buNone/>
            </a:pPr>
            <a:r>
              <a:rPr lang="en-US" sz="5400" i="1" dirty="0"/>
              <a:t>“Let the elders that rule well be counted worthy of double honour, especially they who labour in the word and </a:t>
            </a:r>
            <a:r>
              <a:rPr lang="en-US" sz="5400" i="1" dirty="0" smtClean="0"/>
              <a:t>doctrine.”</a:t>
            </a:r>
          </a:p>
        </p:txBody>
      </p:sp>
    </p:spTree>
    <p:extLst>
      <p:ext uri="{BB962C8B-B14F-4D97-AF65-F5344CB8AC3E}">
        <p14:creationId xmlns:p14="http://schemas.microsoft.com/office/powerpoint/2010/main" val="347028164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3600" b="1" dirty="0" smtClean="0">
                <a:solidFill>
                  <a:srgbClr val="C00000"/>
                </a:solidFill>
              </a:rPr>
              <a:t>Let the wife submit to her own husband</a:t>
            </a:r>
            <a:endParaRPr lang="en-US" sz="3600" b="1" dirty="0">
              <a:solidFill>
                <a:srgbClr val="C00000"/>
              </a:solidFill>
            </a:endParaRPr>
          </a:p>
        </p:txBody>
      </p:sp>
      <p:sp>
        <p:nvSpPr>
          <p:cNvPr id="5" name="Content Placeholder 2"/>
          <p:cNvSpPr txBox="1">
            <a:spLocks/>
          </p:cNvSpPr>
          <p:nvPr/>
        </p:nvSpPr>
        <p:spPr>
          <a:xfrm>
            <a:off x="152400" y="1905000"/>
            <a:ext cx="8839200" cy="49530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Font typeface="Georgia"/>
              <a:buNone/>
            </a:pPr>
            <a:r>
              <a:rPr lang="en-US" i="1" u="sng" dirty="0" smtClean="0"/>
              <a:t>Ephesians 5:24 </a:t>
            </a:r>
          </a:p>
          <a:p>
            <a:pPr marL="109728" indent="0" algn="ctr">
              <a:buFont typeface="Georgia"/>
              <a:buNone/>
            </a:pPr>
            <a:endParaRPr lang="en-US" sz="1200" i="1" u="sng" dirty="0" smtClean="0"/>
          </a:p>
          <a:p>
            <a:pPr marL="109728" indent="0" algn="ctr">
              <a:buNone/>
            </a:pPr>
            <a:r>
              <a:rPr lang="en-US" sz="5400" i="1" dirty="0"/>
              <a:t>“Therefore as the church is subject unto Christ, so let the wives be to their own husbands in every </a:t>
            </a:r>
            <a:r>
              <a:rPr lang="en-US" sz="5400" i="1" dirty="0" smtClean="0"/>
              <a:t>thing.”</a:t>
            </a:r>
          </a:p>
        </p:txBody>
      </p:sp>
    </p:spTree>
    <p:extLst>
      <p:ext uri="{BB962C8B-B14F-4D97-AF65-F5344CB8AC3E}">
        <p14:creationId xmlns:p14="http://schemas.microsoft.com/office/powerpoint/2010/main" val="40385669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838200"/>
            <a:ext cx="9124950" cy="1066800"/>
          </a:xfrm>
        </p:spPr>
        <p:txBody>
          <a:bodyPr>
            <a:normAutofit/>
          </a:bodyPr>
          <a:lstStyle/>
          <a:p>
            <a:pPr algn="ctr"/>
            <a:r>
              <a:rPr lang="en-US" sz="5400" b="1" dirty="0" smtClean="0">
                <a:solidFill>
                  <a:srgbClr val="C00000"/>
                </a:solidFill>
              </a:rPr>
              <a:t>Be quick to reconcile</a:t>
            </a:r>
            <a:endParaRPr lang="en-US" sz="5400" b="1" dirty="0">
              <a:solidFill>
                <a:srgbClr val="C00000"/>
              </a:solidFill>
            </a:endParaRPr>
          </a:p>
        </p:txBody>
      </p:sp>
      <p:sp>
        <p:nvSpPr>
          <p:cNvPr id="3" name="Content Placeholder 2"/>
          <p:cNvSpPr>
            <a:spLocks noGrp="1"/>
          </p:cNvSpPr>
          <p:nvPr>
            <p:ph idx="1"/>
          </p:nvPr>
        </p:nvSpPr>
        <p:spPr>
          <a:xfrm>
            <a:off x="152400" y="2133600"/>
            <a:ext cx="8839200" cy="4724400"/>
          </a:xfrm>
        </p:spPr>
        <p:txBody>
          <a:bodyPr>
            <a:noAutofit/>
          </a:bodyPr>
          <a:lstStyle/>
          <a:p>
            <a:pPr marL="109728" indent="0" algn="ctr">
              <a:buNone/>
            </a:pPr>
            <a:r>
              <a:rPr lang="en-US" i="1" u="sng" dirty="0" smtClean="0"/>
              <a:t>Matthew 5:23-24 </a:t>
            </a:r>
          </a:p>
          <a:p>
            <a:pPr marL="109728" indent="0" algn="ctr">
              <a:buNone/>
            </a:pPr>
            <a:endParaRPr lang="en-US" sz="2000" i="1" u="sng" dirty="0" smtClean="0"/>
          </a:p>
          <a:p>
            <a:pPr marL="109728" indent="0" algn="ctr">
              <a:buNone/>
            </a:pPr>
            <a:r>
              <a:rPr lang="en-US" sz="3600" i="1" dirty="0"/>
              <a:t>“Therefore if thou bring thy gift to the altar, and there </a:t>
            </a:r>
            <a:r>
              <a:rPr lang="en-US" sz="3600" i="1" dirty="0" err="1" smtClean="0"/>
              <a:t>rememberest</a:t>
            </a:r>
            <a:r>
              <a:rPr lang="en-US" sz="3600" i="1" dirty="0" smtClean="0"/>
              <a:t> that </a:t>
            </a:r>
            <a:r>
              <a:rPr lang="en-US" sz="3600" i="1" dirty="0"/>
              <a:t>thy brother hath ought against thee. Leave there thy gift before the altar, and go thy way; first be reconciled to thy brother, and then come and offer thy gift</a:t>
            </a:r>
            <a:r>
              <a:rPr lang="en-US" sz="3600" i="1" dirty="0" smtClean="0"/>
              <a:t>.”</a:t>
            </a:r>
          </a:p>
        </p:txBody>
      </p:sp>
    </p:spTree>
    <p:extLst>
      <p:ext uri="{BB962C8B-B14F-4D97-AF65-F5344CB8AC3E}">
        <p14:creationId xmlns:p14="http://schemas.microsoft.com/office/powerpoint/2010/main" val="231216305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b="1" dirty="0" smtClean="0">
                <a:solidFill>
                  <a:srgbClr val="C00000"/>
                </a:solidFill>
              </a:rPr>
              <a:t>Let the husband love his own wife</a:t>
            </a:r>
            <a:endParaRPr lang="en-US" b="1" dirty="0">
              <a:solidFill>
                <a:srgbClr val="C00000"/>
              </a:solidFill>
            </a:endParaRPr>
          </a:p>
        </p:txBody>
      </p:sp>
      <p:sp>
        <p:nvSpPr>
          <p:cNvPr id="5" name="Content Placeholder 2"/>
          <p:cNvSpPr txBox="1">
            <a:spLocks/>
          </p:cNvSpPr>
          <p:nvPr/>
        </p:nvSpPr>
        <p:spPr>
          <a:xfrm>
            <a:off x="152400" y="2057400"/>
            <a:ext cx="8839200" cy="48006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Font typeface="Georgia"/>
              <a:buNone/>
            </a:pPr>
            <a:r>
              <a:rPr lang="en-US" i="1" u="sng" dirty="0" smtClean="0"/>
              <a:t>Ephesians 5:25 </a:t>
            </a:r>
          </a:p>
          <a:p>
            <a:pPr marL="109728" indent="0" algn="ctr">
              <a:buFont typeface="Georgia"/>
              <a:buNone/>
            </a:pPr>
            <a:endParaRPr lang="en-US" sz="1200" i="1" u="sng" dirty="0" smtClean="0"/>
          </a:p>
          <a:p>
            <a:pPr marL="109728" indent="0" algn="ctr">
              <a:buNone/>
            </a:pPr>
            <a:r>
              <a:rPr lang="en-US" sz="5400" i="1" dirty="0"/>
              <a:t>“Husbands, love your wives, even as Christ also loved the church, and gave himself for </a:t>
            </a:r>
            <a:r>
              <a:rPr lang="en-US" sz="5400" i="1" dirty="0" smtClean="0"/>
              <a:t>it.”</a:t>
            </a:r>
          </a:p>
        </p:txBody>
      </p:sp>
    </p:spTree>
    <p:extLst>
      <p:ext uri="{BB962C8B-B14F-4D97-AF65-F5344CB8AC3E}">
        <p14:creationId xmlns:p14="http://schemas.microsoft.com/office/powerpoint/2010/main" val="380243555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4400" b="1" dirty="0" smtClean="0">
                <a:solidFill>
                  <a:srgbClr val="C00000"/>
                </a:solidFill>
              </a:rPr>
              <a:t>Let every man have his own wife </a:t>
            </a:r>
            <a:endParaRPr lang="en-US" sz="4400" b="1" dirty="0">
              <a:solidFill>
                <a:srgbClr val="C00000"/>
              </a:solidFill>
            </a:endParaRPr>
          </a:p>
        </p:txBody>
      </p:sp>
      <p:sp>
        <p:nvSpPr>
          <p:cNvPr id="5" name="Content Placeholder 2"/>
          <p:cNvSpPr txBox="1">
            <a:spLocks/>
          </p:cNvSpPr>
          <p:nvPr/>
        </p:nvSpPr>
        <p:spPr>
          <a:xfrm>
            <a:off x="152400" y="2057400"/>
            <a:ext cx="8839200" cy="48006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Font typeface="Georgia"/>
              <a:buNone/>
            </a:pPr>
            <a:r>
              <a:rPr lang="en-US" i="1" u="sng" dirty="0" smtClean="0"/>
              <a:t>1 Corinthians 7:2 </a:t>
            </a:r>
          </a:p>
          <a:p>
            <a:pPr marL="109728" indent="0" algn="ctr">
              <a:buFont typeface="Georgia"/>
              <a:buNone/>
            </a:pPr>
            <a:endParaRPr lang="en-US" sz="1200" i="1" u="sng" dirty="0" smtClean="0"/>
          </a:p>
          <a:p>
            <a:pPr marL="109728" indent="0" algn="ctr">
              <a:buNone/>
            </a:pPr>
            <a:r>
              <a:rPr lang="en-US" sz="5400" i="1" dirty="0"/>
              <a:t>“Nevertheless, to avoid fornication, </a:t>
            </a:r>
            <a:r>
              <a:rPr lang="en-US" sz="5400" i="1" dirty="0">
                <a:solidFill>
                  <a:srgbClr val="FF0000"/>
                </a:solidFill>
              </a:rPr>
              <a:t>let every man have his own wife</a:t>
            </a:r>
            <a:r>
              <a:rPr lang="en-US" sz="5400" i="1" dirty="0"/>
              <a:t>, and let every woman have her own </a:t>
            </a:r>
            <a:r>
              <a:rPr lang="en-US" sz="5400" i="1" dirty="0" smtClean="0"/>
              <a:t>husband.”</a:t>
            </a:r>
          </a:p>
        </p:txBody>
      </p:sp>
    </p:spTree>
    <p:extLst>
      <p:ext uri="{BB962C8B-B14F-4D97-AF65-F5344CB8AC3E}">
        <p14:creationId xmlns:p14="http://schemas.microsoft.com/office/powerpoint/2010/main" val="2099073458"/>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3600" b="1" dirty="0" smtClean="0">
                <a:solidFill>
                  <a:srgbClr val="C00000"/>
                </a:solidFill>
              </a:rPr>
              <a:t>Let every woman have her own husband </a:t>
            </a:r>
            <a:endParaRPr lang="en-US" sz="3600" b="1" dirty="0">
              <a:solidFill>
                <a:srgbClr val="C00000"/>
              </a:solidFill>
            </a:endParaRPr>
          </a:p>
        </p:txBody>
      </p:sp>
      <p:sp>
        <p:nvSpPr>
          <p:cNvPr id="5" name="Content Placeholder 2"/>
          <p:cNvSpPr txBox="1">
            <a:spLocks/>
          </p:cNvSpPr>
          <p:nvPr/>
        </p:nvSpPr>
        <p:spPr>
          <a:xfrm>
            <a:off x="152400" y="1905000"/>
            <a:ext cx="8839200" cy="49530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Font typeface="Georgia"/>
              <a:buNone/>
            </a:pPr>
            <a:r>
              <a:rPr lang="en-US" i="1" u="sng" dirty="0" smtClean="0"/>
              <a:t>1 Corinthians 7:2 </a:t>
            </a:r>
          </a:p>
          <a:p>
            <a:pPr marL="109728" indent="0" algn="ctr">
              <a:buFont typeface="Georgia"/>
              <a:buNone/>
            </a:pPr>
            <a:endParaRPr lang="en-US" sz="1200" i="1" u="sng" dirty="0" smtClean="0"/>
          </a:p>
          <a:p>
            <a:pPr marL="109728" indent="0" algn="ctr">
              <a:buNone/>
            </a:pPr>
            <a:r>
              <a:rPr lang="en-US" sz="5400" i="1" dirty="0"/>
              <a:t>“Nevertheless, to avoid fornication, let every man have his own wife, and let </a:t>
            </a:r>
            <a:r>
              <a:rPr lang="en-US" sz="5400" i="1" dirty="0">
                <a:solidFill>
                  <a:srgbClr val="FF0000"/>
                </a:solidFill>
              </a:rPr>
              <a:t>every woman have her own </a:t>
            </a:r>
            <a:r>
              <a:rPr lang="en-US" sz="5400" i="1" dirty="0" smtClean="0">
                <a:solidFill>
                  <a:srgbClr val="FF0000"/>
                </a:solidFill>
              </a:rPr>
              <a:t>husband</a:t>
            </a:r>
            <a:r>
              <a:rPr lang="en-US" sz="5400" i="1" dirty="0" smtClean="0"/>
              <a:t>.”</a:t>
            </a:r>
          </a:p>
        </p:txBody>
      </p:sp>
    </p:spTree>
    <p:extLst>
      <p:ext uri="{BB962C8B-B14F-4D97-AF65-F5344CB8AC3E}">
        <p14:creationId xmlns:p14="http://schemas.microsoft.com/office/powerpoint/2010/main" val="4101836811"/>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3200" b="1" dirty="0" smtClean="0">
                <a:solidFill>
                  <a:srgbClr val="C00000"/>
                </a:solidFill>
              </a:rPr>
              <a:t>Let the husband give due affection to his wife</a:t>
            </a:r>
            <a:endParaRPr lang="en-US" sz="3200" b="1" dirty="0">
              <a:solidFill>
                <a:srgbClr val="C00000"/>
              </a:solidFill>
            </a:endParaRPr>
          </a:p>
        </p:txBody>
      </p:sp>
      <p:sp>
        <p:nvSpPr>
          <p:cNvPr id="5" name="Content Placeholder 2"/>
          <p:cNvSpPr txBox="1">
            <a:spLocks/>
          </p:cNvSpPr>
          <p:nvPr/>
        </p:nvSpPr>
        <p:spPr>
          <a:xfrm>
            <a:off x="152400" y="1905000"/>
            <a:ext cx="8839200" cy="49530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Font typeface="Georgia"/>
              <a:buNone/>
            </a:pPr>
            <a:r>
              <a:rPr lang="en-US" i="1" u="sng" dirty="0" smtClean="0"/>
              <a:t>1 Corinthians 7:3-4 </a:t>
            </a:r>
          </a:p>
          <a:p>
            <a:pPr marL="109728" indent="0" algn="ctr">
              <a:buFont typeface="Georgia"/>
              <a:buNone/>
            </a:pPr>
            <a:endParaRPr lang="en-US" sz="1200" i="1" u="sng" dirty="0" smtClean="0"/>
          </a:p>
          <a:p>
            <a:pPr marL="109728" indent="0" algn="ctr">
              <a:buNone/>
            </a:pPr>
            <a:r>
              <a:rPr lang="en-US" sz="5400" i="1" dirty="0"/>
              <a:t>“</a:t>
            </a:r>
            <a:r>
              <a:rPr lang="en-US" sz="5400" i="1" dirty="0">
                <a:solidFill>
                  <a:srgbClr val="FF0000"/>
                </a:solidFill>
              </a:rPr>
              <a:t>Let the husband render unto the wife due benevolence</a:t>
            </a:r>
            <a:r>
              <a:rPr lang="en-US" sz="5400" i="1" dirty="0"/>
              <a:t>: and likewise also the wife unto the husband.”</a:t>
            </a:r>
            <a:endParaRPr lang="en-US" sz="5400" i="1" dirty="0" smtClean="0"/>
          </a:p>
        </p:txBody>
      </p:sp>
    </p:spTree>
    <p:extLst>
      <p:ext uri="{BB962C8B-B14F-4D97-AF65-F5344CB8AC3E}">
        <p14:creationId xmlns:p14="http://schemas.microsoft.com/office/powerpoint/2010/main" val="57993906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3200" b="1" dirty="0" smtClean="0">
                <a:solidFill>
                  <a:srgbClr val="C00000"/>
                </a:solidFill>
              </a:rPr>
              <a:t>Let the wife give due affection to her husband</a:t>
            </a:r>
            <a:endParaRPr lang="en-US" sz="3200" b="1" dirty="0">
              <a:solidFill>
                <a:srgbClr val="C00000"/>
              </a:solidFill>
            </a:endParaRPr>
          </a:p>
        </p:txBody>
      </p:sp>
      <p:sp>
        <p:nvSpPr>
          <p:cNvPr id="5" name="Content Placeholder 2"/>
          <p:cNvSpPr txBox="1">
            <a:spLocks/>
          </p:cNvSpPr>
          <p:nvPr/>
        </p:nvSpPr>
        <p:spPr>
          <a:xfrm>
            <a:off x="152400" y="1905000"/>
            <a:ext cx="8839200" cy="49530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Font typeface="Georgia"/>
              <a:buNone/>
            </a:pPr>
            <a:r>
              <a:rPr lang="en-US" i="1" u="sng" dirty="0" smtClean="0"/>
              <a:t>1 Corinthians 7:3-4 </a:t>
            </a:r>
          </a:p>
          <a:p>
            <a:pPr marL="109728" indent="0" algn="ctr">
              <a:buFont typeface="Georgia"/>
              <a:buNone/>
            </a:pPr>
            <a:endParaRPr lang="en-US" sz="1200" i="1" u="sng" dirty="0" smtClean="0"/>
          </a:p>
          <a:p>
            <a:pPr marL="109728" indent="0" algn="ctr">
              <a:buNone/>
            </a:pPr>
            <a:r>
              <a:rPr lang="en-US" sz="5400" i="1" dirty="0"/>
              <a:t>“Let the husband render unto the wife due benevolence: and </a:t>
            </a:r>
            <a:r>
              <a:rPr lang="en-US" sz="5400" i="1" dirty="0">
                <a:solidFill>
                  <a:srgbClr val="FF0000"/>
                </a:solidFill>
              </a:rPr>
              <a:t>likewise also the wife unto the husband</a:t>
            </a:r>
            <a:r>
              <a:rPr lang="en-US" sz="5400" i="1" dirty="0"/>
              <a:t>.”</a:t>
            </a:r>
            <a:endParaRPr lang="en-US" sz="5400" i="1" dirty="0" smtClean="0"/>
          </a:p>
        </p:txBody>
      </p:sp>
    </p:spTree>
    <p:extLst>
      <p:ext uri="{BB962C8B-B14F-4D97-AF65-F5344CB8AC3E}">
        <p14:creationId xmlns:p14="http://schemas.microsoft.com/office/powerpoint/2010/main" val="3901185458"/>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09600"/>
            <a:ext cx="9124950" cy="1066800"/>
          </a:xfrm>
        </p:spPr>
        <p:txBody>
          <a:bodyPr>
            <a:noAutofit/>
          </a:bodyPr>
          <a:lstStyle/>
          <a:p>
            <a:pPr algn="ctr"/>
            <a:r>
              <a:rPr lang="en-US" sz="3600" b="1" dirty="0" smtClean="0">
                <a:solidFill>
                  <a:srgbClr val="C00000"/>
                </a:solidFill>
              </a:rPr>
              <a:t>Let the women adorn themselves inwardly more than outw</a:t>
            </a:r>
            <a:r>
              <a:rPr lang="en-US" b="1" dirty="0" smtClean="0">
                <a:solidFill>
                  <a:srgbClr val="C00000"/>
                </a:solidFill>
              </a:rPr>
              <a:t>ardly</a:t>
            </a:r>
            <a:endParaRPr lang="en-US" b="1" dirty="0">
              <a:solidFill>
                <a:srgbClr val="C00000"/>
              </a:solidFill>
            </a:endParaRPr>
          </a:p>
        </p:txBody>
      </p:sp>
      <p:sp>
        <p:nvSpPr>
          <p:cNvPr id="5" name="Content Placeholder 2"/>
          <p:cNvSpPr txBox="1">
            <a:spLocks/>
          </p:cNvSpPr>
          <p:nvPr/>
        </p:nvSpPr>
        <p:spPr>
          <a:xfrm>
            <a:off x="152400" y="1752600"/>
            <a:ext cx="8839200" cy="49530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Font typeface="Georgia"/>
              <a:buNone/>
            </a:pPr>
            <a:r>
              <a:rPr lang="en-US" i="1" u="sng" dirty="0" smtClean="0"/>
              <a:t>1 Peter 3:3-4 </a:t>
            </a:r>
          </a:p>
          <a:p>
            <a:pPr marL="109728" indent="0" algn="ctr">
              <a:buFont typeface="Georgia"/>
              <a:buNone/>
            </a:pPr>
            <a:endParaRPr lang="en-US" sz="800" i="1" u="sng" dirty="0" smtClean="0"/>
          </a:p>
          <a:p>
            <a:pPr marL="109728" indent="0" algn="ctr">
              <a:buNone/>
            </a:pPr>
            <a:r>
              <a:rPr lang="en-US" sz="3600" i="1" dirty="0"/>
              <a:t>“Whose adorning let it not be that outward adorning of plaiting the hair, and of wearing of gold, or of putting on of apparel; But let it be the hidden man of the heart, in that which is not corruptible, even the ornament of a meek and quiet spirit, which is in the sight of God of great </a:t>
            </a:r>
            <a:r>
              <a:rPr lang="en-US" sz="3600" i="1" dirty="0" smtClean="0"/>
              <a:t>price.”</a:t>
            </a:r>
          </a:p>
        </p:txBody>
      </p:sp>
    </p:spTree>
    <p:extLst>
      <p:ext uri="{BB962C8B-B14F-4D97-AF65-F5344CB8AC3E}">
        <p14:creationId xmlns:p14="http://schemas.microsoft.com/office/powerpoint/2010/main" val="399655136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6000" b="1" dirty="0" smtClean="0">
                <a:solidFill>
                  <a:srgbClr val="C00000"/>
                </a:solidFill>
              </a:rPr>
              <a:t>Let us be likeminded</a:t>
            </a:r>
            <a:endParaRPr lang="en-US" sz="6000" b="1" dirty="0">
              <a:solidFill>
                <a:srgbClr val="C00000"/>
              </a:solidFill>
            </a:endParaRPr>
          </a:p>
        </p:txBody>
      </p:sp>
      <p:sp>
        <p:nvSpPr>
          <p:cNvPr id="5" name="Content Placeholder 2"/>
          <p:cNvSpPr txBox="1">
            <a:spLocks/>
          </p:cNvSpPr>
          <p:nvPr/>
        </p:nvSpPr>
        <p:spPr>
          <a:xfrm>
            <a:off x="163773" y="2057400"/>
            <a:ext cx="8839200" cy="45720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Clr>
                <a:srgbClr val="A04DA3"/>
              </a:buClr>
              <a:buFont typeface="Georgia"/>
              <a:buNone/>
            </a:pPr>
            <a:r>
              <a:rPr lang="en-US" i="1" u="sng" dirty="0" smtClean="0">
                <a:solidFill>
                  <a:prstClr val="black"/>
                </a:solidFill>
              </a:rPr>
              <a:t>Philippians 3:15-16 </a:t>
            </a:r>
          </a:p>
          <a:p>
            <a:pPr marL="109728" indent="0" algn="ctr">
              <a:buClr>
                <a:srgbClr val="A04DA3"/>
              </a:buClr>
              <a:buFont typeface="Georgia"/>
              <a:buNone/>
            </a:pPr>
            <a:endParaRPr lang="en-US" sz="1200" i="1" u="sng" dirty="0" smtClean="0">
              <a:solidFill>
                <a:prstClr val="black"/>
              </a:solidFill>
            </a:endParaRPr>
          </a:p>
          <a:p>
            <a:pPr marL="109728" indent="0" algn="ctr">
              <a:buClr>
                <a:srgbClr val="A04DA3"/>
              </a:buClr>
              <a:buNone/>
            </a:pPr>
            <a:r>
              <a:rPr lang="en-US" sz="3600" i="1" dirty="0">
                <a:solidFill>
                  <a:prstClr val="black"/>
                </a:solidFill>
              </a:rPr>
              <a:t>“Let us therefore, as many as be perfect, be thus minded: and if in any thing ye be otherwise minded, God shall reveal even this unto you. Nevertheless, whereto we have already attained, let us walk by the same rule, let us mind the same thing.”</a:t>
            </a:r>
            <a:endParaRPr lang="en-US" sz="3600" i="1" dirty="0" smtClean="0">
              <a:solidFill>
                <a:prstClr val="black"/>
              </a:solidFill>
            </a:endParaRPr>
          </a:p>
        </p:txBody>
      </p:sp>
    </p:spTree>
    <p:extLst>
      <p:ext uri="{BB962C8B-B14F-4D97-AF65-F5344CB8AC3E}">
        <p14:creationId xmlns:p14="http://schemas.microsoft.com/office/powerpoint/2010/main" val="390508985"/>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6000" b="1" dirty="0" smtClean="0">
                <a:solidFill>
                  <a:srgbClr val="C00000"/>
                </a:solidFill>
              </a:rPr>
              <a:t>Let us be content</a:t>
            </a:r>
            <a:endParaRPr lang="en-US" sz="6000" b="1" dirty="0">
              <a:solidFill>
                <a:srgbClr val="C00000"/>
              </a:solidFill>
            </a:endParaRPr>
          </a:p>
        </p:txBody>
      </p:sp>
      <p:sp>
        <p:nvSpPr>
          <p:cNvPr id="5" name="Content Placeholder 2"/>
          <p:cNvSpPr txBox="1">
            <a:spLocks/>
          </p:cNvSpPr>
          <p:nvPr/>
        </p:nvSpPr>
        <p:spPr>
          <a:xfrm>
            <a:off x="163773" y="2057400"/>
            <a:ext cx="8839200" cy="45720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Clr>
                <a:srgbClr val="A04DA3"/>
              </a:buClr>
              <a:buFont typeface="Georgia"/>
              <a:buNone/>
            </a:pPr>
            <a:r>
              <a:rPr lang="en-US" i="1" u="sng" dirty="0" smtClean="0">
                <a:solidFill>
                  <a:prstClr val="black"/>
                </a:solidFill>
              </a:rPr>
              <a:t>1 Timothy 6:8 </a:t>
            </a:r>
          </a:p>
          <a:p>
            <a:pPr marL="109728" indent="0" algn="ctr">
              <a:buClr>
                <a:srgbClr val="A04DA3"/>
              </a:buClr>
              <a:buFont typeface="Georgia"/>
              <a:buNone/>
            </a:pPr>
            <a:endParaRPr lang="en-US" sz="1200" i="1" u="sng" dirty="0" smtClean="0">
              <a:solidFill>
                <a:prstClr val="black"/>
              </a:solidFill>
            </a:endParaRPr>
          </a:p>
          <a:p>
            <a:pPr marL="109728" indent="0" algn="ctr">
              <a:buClr>
                <a:srgbClr val="A04DA3"/>
              </a:buClr>
              <a:buNone/>
            </a:pPr>
            <a:r>
              <a:rPr lang="en-US" sz="6600" i="1" dirty="0">
                <a:solidFill>
                  <a:prstClr val="black"/>
                </a:solidFill>
              </a:rPr>
              <a:t>“And having food and raiment let us be therewith </a:t>
            </a:r>
            <a:r>
              <a:rPr lang="en-US" sz="6600" i="1" dirty="0" smtClean="0">
                <a:solidFill>
                  <a:prstClr val="black"/>
                </a:solidFill>
              </a:rPr>
              <a:t>content.”</a:t>
            </a:r>
          </a:p>
        </p:txBody>
      </p:sp>
    </p:spTree>
    <p:extLst>
      <p:ext uri="{BB962C8B-B14F-4D97-AF65-F5344CB8AC3E}">
        <p14:creationId xmlns:p14="http://schemas.microsoft.com/office/powerpoint/2010/main" val="3357732075"/>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4800" b="1" dirty="0" smtClean="0">
                <a:solidFill>
                  <a:srgbClr val="C00000"/>
                </a:solidFill>
              </a:rPr>
              <a:t>Let us go boldly to the throne</a:t>
            </a:r>
            <a:endParaRPr lang="en-US" sz="4800" b="1" dirty="0">
              <a:solidFill>
                <a:srgbClr val="C00000"/>
              </a:solidFill>
            </a:endParaRPr>
          </a:p>
        </p:txBody>
      </p:sp>
      <p:sp>
        <p:nvSpPr>
          <p:cNvPr id="5" name="Content Placeholder 2"/>
          <p:cNvSpPr txBox="1">
            <a:spLocks/>
          </p:cNvSpPr>
          <p:nvPr/>
        </p:nvSpPr>
        <p:spPr>
          <a:xfrm>
            <a:off x="152400" y="2286000"/>
            <a:ext cx="8839200" cy="45720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Clr>
                <a:srgbClr val="A04DA3"/>
              </a:buClr>
              <a:buFont typeface="Georgia"/>
              <a:buNone/>
            </a:pPr>
            <a:r>
              <a:rPr lang="en-US" i="1" u="sng" dirty="0" smtClean="0">
                <a:solidFill>
                  <a:prstClr val="black"/>
                </a:solidFill>
              </a:rPr>
              <a:t>Hebrews 4:16 </a:t>
            </a:r>
          </a:p>
          <a:p>
            <a:pPr marL="109728" indent="0" algn="ctr">
              <a:buClr>
                <a:srgbClr val="A04DA3"/>
              </a:buClr>
              <a:buFont typeface="Georgia"/>
              <a:buNone/>
            </a:pPr>
            <a:endParaRPr lang="en-US" sz="1200" i="1" u="sng" dirty="0" smtClean="0">
              <a:solidFill>
                <a:prstClr val="black"/>
              </a:solidFill>
            </a:endParaRPr>
          </a:p>
          <a:p>
            <a:pPr marL="109728" indent="0" algn="ctr">
              <a:buClr>
                <a:srgbClr val="A04DA3"/>
              </a:buClr>
              <a:buNone/>
            </a:pPr>
            <a:r>
              <a:rPr lang="en-US" sz="4800" i="1" dirty="0">
                <a:solidFill>
                  <a:prstClr val="black"/>
                </a:solidFill>
              </a:rPr>
              <a:t>“Let us therefore come boldly unto the throne of grace, that we may obtain mercy, and find grace to help in time of </a:t>
            </a:r>
            <a:r>
              <a:rPr lang="en-US" sz="4800" i="1" dirty="0" smtClean="0">
                <a:solidFill>
                  <a:prstClr val="black"/>
                </a:solidFill>
              </a:rPr>
              <a:t>need.”</a:t>
            </a:r>
          </a:p>
        </p:txBody>
      </p:sp>
    </p:spTree>
    <p:extLst>
      <p:ext uri="{BB962C8B-B14F-4D97-AF65-F5344CB8AC3E}">
        <p14:creationId xmlns:p14="http://schemas.microsoft.com/office/powerpoint/2010/main" val="8400304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b="1" dirty="0" smtClean="0">
                <a:solidFill>
                  <a:srgbClr val="C00000"/>
                </a:solidFill>
              </a:rPr>
              <a:t>Let us draw near with a true heart</a:t>
            </a:r>
            <a:endParaRPr lang="en-US" b="1" dirty="0">
              <a:solidFill>
                <a:srgbClr val="C00000"/>
              </a:solidFill>
            </a:endParaRPr>
          </a:p>
        </p:txBody>
      </p:sp>
      <p:sp>
        <p:nvSpPr>
          <p:cNvPr id="5" name="Content Placeholder 2"/>
          <p:cNvSpPr txBox="1">
            <a:spLocks/>
          </p:cNvSpPr>
          <p:nvPr/>
        </p:nvSpPr>
        <p:spPr>
          <a:xfrm>
            <a:off x="152400" y="2057400"/>
            <a:ext cx="8839200" cy="48006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Clr>
                <a:srgbClr val="A04DA3"/>
              </a:buClr>
              <a:buFont typeface="Georgia"/>
              <a:buNone/>
            </a:pPr>
            <a:r>
              <a:rPr lang="en-US" i="1" u="sng" dirty="0" smtClean="0">
                <a:solidFill>
                  <a:prstClr val="black"/>
                </a:solidFill>
              </a:rPr>
              <a:t>Hebrews 10:22 </a:t>
            </a:r>
          </a:p>
          <a:p>
            <a:pPr marL="109728" indent="0" algn="ctr">
              <a:buClr>
                <a:srgbClr val="A04DA3"/>
              </a:buClr>
              <a:buFont typeface="Georgia"/>
              <a:buNone/>
            </a:pPr>
            <a:endParaRPr lang="en-US" sz="1400" i="1" u="sng" dirty="0" smtClean="0">
              <a:solidFill>
                <a:prstClr val="black"/>
              </a:solidFill>
            </a:endParaRPr>
          </a:p>
          <a:p>
            <a:pPr marL="109728" indent="0" algn="ctr">
              <a:buClr>
                <a:srgbClr val="A04DA3"/>
              </a:buClr>
              <a:buNone/>
            </a:pPr>
            <a:r>
              <a:rPr lang="en-US" sz="4400" i="1" dirty="0">
                <a:solidFill>
                  <a:prstClr val="black"/>
                </a:solidFill>
              </a:rPr>
              <a:t>“Let us draw near with a true heart in full assurance of faith, having our hearts sprinkled from an evil conscience, and our bodies washed with pure </a:t>
            </a:r>
            <a:r>
              <a:rPr lang="en-US" sz="4400" i="1" dirty="0" smtClean="0">
                <a:solidFill>
                  <a:prstClr val="black"/>
                </a:solidFill>
              </a:rPr>
              <a:t>water.”</a:t>
            </a:r>
          </a:p>
        </p:txBody>
      </p:sp>
    </p:spTree>
    <p:extLst>
      <p:ext uri="{BB962C8B-B14F-4D97-AF65-F5344CB8AC3E}">
        <p14:creationId xmlns:p14="http://schemas.microsoft.com/office/powerpoint/2010/main" val="20662223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838200"/>
            <a:ext cx="9124950" cy="1066800"/>
          </a:xfrm>
        </p:spPr>
        <p:txBody>
          <a:bodyPr>
            <a:noAutofit/>
          </a:bodyPr>
          <a:lstStyle/>
          <a:p>
            <a:pPr algn="ctr"/>
            <a:r>
              <a:rPr lang="en-US" sz="8000" b="1" dirty="0" smtClean="0">
                <a:solidFill>
                  <a:srgbClr val="C00000"/>
                </a:solidFill>
              </a:rPr>
              <a:t>Be thankful</a:t>
            </a:r>
            <a:endParaRPr lang="en-US" sz="8000" b="1" dirty="0">
              <a:solidFill>
                <a:srgbClr val="C00000"/>
              </a:solidFill>
            </a:endParaRPr>
          </a:p>
        </p:txBody>
      </p:sp>
      <p:sp>
        <p:nvSpPr>
          <p:cNvPr id="3" name="Content Placeholder 2"/>
          <p:cNvSpPr>
            <a:spLocks noGrp="1"/>
          </p:cNvSpPr>
          <p:nvPr>
            <p:ph idx="1"/>
          </p:nvPr>
        </p:nvSpPr>
        <p:spPr>
          <a:xfrm>
            <a:off x="152400" y="2133600"/>
            <a:ext cx="8839200" cy="4724400"/>
          </a:xfrm>
        </p:spPr>
        <p:txBody>
          <a:bodyPr>
            <a:noAutofit/>
          </a:bodyPr>
          <a:lstStyle/>
          <a:p>
            <a:pPr marL="109728" indent="0" algn="ctr">
              <a:buNone/>
            </a:pPr>
            <a:r>
              <a:rPr lang="en-US" i="1" u="sng" dirty="0" smtClean="0"/>
              <a:t>Colossians 3:15 </a:t>
            </a:r>
          </a:p>
          <a:p>
            <a:pPr marL="109728" indent="0" algn="ctr">
              <a:buNone/>
            </a:pPr>
            <a:endParaRPr lang="en-US" sz="2000" i="1" u="sng" dirty="0" smtClean="0"/>
          </a:p>
          <a:p>
            <a:pPr marL="109728" indent="0" algn="ctr">
              <a:buNone/>
            </a:pPr>
            <a:r>
              <a:rPr lang="en-US" sz="4800" i="1" dirty="0" smtClean="0"/>
              <a:t>“And </a:t>
            </a:r>
            <a:r>
              <a:rPr lang="en-US" sz="4800" i="1" dirty="0"/>
              <a:t>let the peace of God rule in your hearts, to the which also ye are called in one body; and be ye thankful.”</a:t>
            </a:r>
            <a:endParaRPr lang="en-US" sz="4800" i="1" dirty="0" smtClean="0"/>
          </a:p>
        </p:txBody>
      </p:sp>
    </p:spTree>
    <p:extLst>
      <p:ext uri="{BB962C8B-B14F-4D97-AF65-F5344CB8AC3E}">
        <p14:creationId xmlns:p14="http://schemas.microsoft.com/office/powerpoint/2010/main" val="2132128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4800" b="1" dirty="0" smtClean="0">
                <a:solidFill>
                  <a:srgbClr val="C00000"/>
                </a:solidFill>
              </a:rPr>
              <a:t>Let us hold fast to our faith</a:t>
            </a:r>
            <a:endParaRPr lang="en-US" sz="4800" b="1" dirty="0">
              <a:solidFill>
                <a:srgbClr val="C00000"/>
              </a:solidFill>
            </a:endParaRPr>
          </a:p>
        </p:txBody>
      </p:sp>
      <p:sp>
        <p:nvSpPr>
          <p:cNvPr id="5" name="Content Placeholder 2"/>
          <p:cNvSpPr txBox="1">
            <a:spLocks/>
          </p:cNvSpPr>
          <p:nvPr/>
        </p:nvSpPr>
        <p:spPr>
          <a:xfrm>
            <a:off x="152400" y="2057400"/>
            <a:ext cx="8839200" cy="48006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Clr>
                <a:srgbClr val="A04DA3"/>
              </a:buClr>
              <a:buFont typeface="Georgia"/>
              <a:buNone/>
            </a:pPr>
            <a:r>
              <a:rPr lang="en-US" i="1" u="sng" dirty="0" smtClean="0">
                <a:solidFill>
                  <a:prstClr val="black"/>
                </a:solidFill>
              </a:rPr>
              <a:t>Hebrews 10:23 </a:t>
            </a:r>
          </a:p>
          <a:p>
            <a:pPr marL="109728" indent="0" algn="ctr">
              <a:buClr>
                <a:srgbClr val="A04DA3"/>
              </a:buClr>
              <a:buFont typeface="Georgia"/>
              <a:buNone/>
            </a:pPr>
            <a:endParaRPr lang="en-US" sz="1400" i="1" u="sng" dirty="0" smtClean="0">
              <a:solidFill>
                <a:prstClr val="black"/>
              </a:solidFill>
            </a:endParaRPr>
          </a:p>
          <a:p>
            <a:pPr marL="109728" indent="0" algn="ctr">
              <a:buClr>
                <a:srgbClr val="A04DA3"/>
              </a:buClr>
              <a:buNone/>
            </a:pPr>
            <a:r>
              <a:rPr lang="en-US" sz="5400" i="1" dirty="0">
                <a:solidFill>
                  <a:prstClr val="black"/>
                </a:solidFill>
              </a:rPr>
              <a:t>“Let us hold fast the profession of our faith without wavering; </a:t>
            </a:r>
            <a:r>
              <a:rPr lang="en-US" sz="5400" i="1" dirty="0" smtClean="0">
                <a:solidFill>
                  <a:prstClr val="black"/>
                </a:solidFill>
              </a:rPr>
              <a:t>for </a:t>
            </a:r>
            <a:r>
              <a:rPr lang="en-US" sz="5400" i="1" dirty="0">
                <a:solidFill>
                  <a:prstClr val="black"/>
                </a:solidFill>
              </a:rPr>
              <a:t>he is faithful that </a:t>
            </a:r>
            <a:r>
              <a:rPr lang="en-US" sz="5400" i="1" dirty="0" smtClean="0">
                <a:solidFill>
                  <a:prstClr val="black"/>
                </a:solidFill>
              </a:rPr>
              <a:t>promised.”</a:t>
            </a:r>
          </a:p>
        </p:txBody>
      </p:sp>
    </p:spTree>
    <p:extLst>
      <p:ext uri="{BB962C8B-B14F-4D97-AF65-F5344CB8AC3E}">
        <p14:creationId xmlns:p14="http://schemas.microsoft.com/office/powerpoint/2010/main" val="2284897090"/>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4800" b="1" dirty="0" smtClean="0">
                <a:solidFill>
                  <a:srgbClr val="C00000"/>
                </a:solidFill>
              </a:rPr>
              <a:t>Let us consider one another</a:t>
            </a:r>
            <a:endParaRPr lang="en-US" sz="4800" b="1" dirty="0">
              <a:solidFill>
                <a:srgbClr val="C00000"/>
              </a:solidFill>
            </a:endParaRPr>
          </a:p>
        </p:txBody>
      </p:sp>
      <p:sp>
        <p:nvSpPr>
          <p:cNvPr id="5" name="Content Placeholder 2"/>
          <p:cNvSpPr txBox="1">
            <a:spLocks/>
          </p:cNvSpPr>
          <p:nvPr/>
        </p:nvSpPr>
        <p:spPr>
          <a:xfrm>
            <a:off x="152400" y="2286000"/>
            <a:ext cx="8839200" cy="45720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Clr>
                <a:srgbClr val="A04DA3"/>
              </a:buClr>
              <a:buFont typeface="Georgia"/>
              <a:buNone/>
            </a:pPr>
            <a:r>
              <a:rPr lang="en-US" i="1" u="sng" dirty="0" smtClean="0">
                <a:solidFill>
                  <a:prstClr val="black"/>
                </a:solidFill>
              </a:rPr>
              <a:t>Hebrews 10:24 </a:t>
            </a:r>
          </a:p>
          <a:p>
            <a:pPr marL="109728" indent="0" algn="ctr">
              <a:buClr>
                <a:srgbClr val="A04DA3"/>
              </a:buClr>
              <a:buFont typeface="Georgia"/>
              <a:buNone/>
            </a:pPr>
            <a:endParaRPr lang="en-US" sz="1200" i="1" u="sng" dirty="0" smtClean="0">
              <a:solidFill>
                <a:prstClr val="black"/>
              </a:solidFill>
            </a:endParaRPr>
          </a:p>
          <a:p>
            <a:pPr marL="109728" indent="0" algn="ctr">
              <a:buClr>
                <a:srgbClr val="A04DA3"/>
              </a:buClr>
              <a:buNone/>
            </a:pPr>
            <a:r>
              <a:rPr lang="en-US" sz="6000" i="1" dirty="0">
                <a:solidFill>
                  <a:prstClr val="black"/>
                </a:solidFill>
              </a:rPr>
              <a:t>“And let us consider one another to provoke unto love and to good works.”</a:t>
            </a:r>
            <a:endParaRPr lang="en-US" sz="6000" i="1" dirty="0" smtClean="0">
              <a:solidFill>
                <a:prstClr val="black"/>
              </a:solidFill>
            </a:endParaRPr>
          </a:p>
        </p:txBody>
      </p:sp>
    </p:spTree>
    <p:extLst>
      <p:ext uri="{BB962C8B-B14F-4D97-AF65-F5344CB8AC3E}">
        <p14:creationId xmlns:p14="http://schemas.microsoft.com/office/powerpoint/2010/main" val="112165501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4800" b="1" dirty="0" smtClean="0">
                <a:solidFill>
                  <a:srgbClr val="C00000"/>
                </a:solidFill>
              </a:rPr>
              <a:t>Let us lay aside every weight</a:t>
            </a:r>
            <a:endParaRPr lang="en-US" sz="4800" b="1" dirty="0">
              <a:solidFill>
                <a:srgbClr val="C00000"/>
              </a:solidFill>
            </a:endParaRPr>
          </a:p>
        </p:txBody>
      </p:sp>
      <p:sp>
        <p:nvSpPr>
          <p:cNvPr id="5" name="Content Placeholder 2"/>
          <p:cNvSpPr txBox="1">
            <a:spLocks/>
          </p:cNvSpPr>
          <p:nvPr/>
        </p:nvSpPr>
        <p:spPr>
          <a:xfrm>
            <a:off x="152400" y="2286000"/>
            <a:ext cx="8839200" cy="45720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Clr>
                <a:srgbClr val="A04DA3"/>
              </a:buClr>
              <a:buFont typeface="Georgia"/>
              <a:buNone/>
            </a:pPr>
            <a:r>
              <a:rPr lang="en-US" i="1" u="sng" dirty="0" smtClean="0">
                <a:solidFill>
                  <a:prstClr val="black"/>
                </a:solidFill>
              </a:rPr>
              <a:t>Hebrews 12:1 </a:t>
            </a:r>
          </a:p>
          <a:p>
            <a:pPr marL="109728" indent="0" algn="ctr">
              <a:buClr>
                <a:srgbClr val="A04DA3"/>
              </a:buClr>
              <a:buFont typeface="Georgia"/>
              <a:buNone/>
            </a:pPr>
            <a:endParaRPr lang="en-US" sz="1200" i="1" u="sng" dirty="0" smtClean="0">
              <a:solidFill>
                <a:prstClr val="black"/>
              </a:solidFill>
            </a:endParaRPr>
          </a:p>
          <a:p>
            <a:pPr marL="109728" indent="0" algn="ctr">
              <a:buClr>
                <a:srgbClr val="A04DA3"/>
              </a:buClr>
              <a:buNone/>
            </a:pPr>
            <a:r>
              <a:rPr lang="en-US" sz="3600" i="1" dirty="0">
                <a:solidFill>
                  <a:prstClr val="black"/>
                </a:solidFill>
              </a:rPr>
              <a:t>“Wherefore seeing we also are compassed about with so great a cloud of witnesses, let us lay aside every weight, and the sin which doth so easily beset us, and let us run with patience the race that is set before </a:t>
            </a:r>
            <a:r>
              <a:rPr lang="en-US" sz="3600" i="1" dirty="0" smtClean="0">
                <a:solidFill>
                  <a:prstClr val="black"/>
                </a:solidFill>
              </a:rPr>
              <a:t>us.”</a:t>
            </a:r>
          </a:p>
        </p:txBody>
      </p:sp>
    </p:spTree>
    <p:extLst>
      <p:ext uri="{BB962C8B-B14F-4D97-AF65-F5344CB8AC3E}">
        <p14:creationId xmlns:p14="http://schemas.microsoft.com/office/powerpoint/2010/main" val="301277981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3600" b="1" dirty="0" smtClean="0">
                <a:solidFill>
                  <a:srgbClr val="C00000"/>
                </a:solidFill>
              </a:rPr>
              <a:t>Let us serve God with grace &amp; reverence</a:t>
            </a:r>
            <a:endParaRPr lang="en-US" sz="3600" b="1" dirty="0">
              <a:solidFill>
                <a:srgbClr val="C00000"/>
              </a:solidFill>
            </a:endParaRPr>
          </a:p>
        </p:txBody>
      </p:sp>
      <p:sp>
        <p:nvSpPr>
          <p:cNvPr id="5" name="Content Placeholder 2"/>
          <p:cNvSpPr txBox="1">
            <a:spLocks/>
          </p:cNvSpPr>
          <p:nvPr/>
        </p:nvSpPr>
        <p:spPr>
          <a:xfrm>
            <a:off x="152400" y="2286000"/>
            <a:ext cx="8839200" cy="45720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Clr>
                <a:srgbClr val="A04DA3"/>
              </a:buClr>
              <a:buFont typeface="Georgia"/>
              <a:buNone/>
            </a:pPr>
            <a:r>
              <a:rPr lang="en-US" i="1" u="sng" dirty="0" smtClean="0">
                <a:solidFill>
                  <a:prstClr val="black"/>
                </a:solidFill>
              </a:rPr>
              <a:t>Hebrews 12:28 </a:t>
            </a:r>
          </a:p>
          <a:p>
            <a:pPr marL="109728" indent="0" algn="ctr">
              <a:buClr>
                <a:srgbClr val="A04DA3"/>
              </a:buClr>
              <a:buFont typeface="Georgia"/>
              <a:buNone/>
            </a:pPr>
            <a:endParaRPr lang="en-US" sz="1200" i="1" u="sng" dirty="0" smtClean="0">
              <a:solidFill>
                <a:prstClr val="black"/>
              </a:solidFill>
            </a:endParaRPr>
          </a:p>
          <a:p>
            <a:pPr marL="109728" indent="0" algn="ctr">
              <a:buClr>
                <a:srgbClr val="A04DA3"/>
              </a:buClr>
              <a:buNone/>
            </a:pPr>
            <a:r>
              <a:rPr lang="en-US" sz="4400" i="1" dirty="0">
                <a:solidFill>
                  <a:prstClr val="black"/>
                </a:solidFill>
              </a:rPr>
              <a:t>“Wherefore we receiving a kingdom which cannot be moved, let us have grace, whereby we may serve God acceptably with reverence and godly fear.”</a:t>
            </a:r>
            <a:endParaRPr lang="en-US" sz="4400" i="1" dirty="0" smtClean="0">
              <a:solidFill>
                <a:prstClr val="black"/>
              </a:solidFill>
            </a:endParaRPr>
          </a:p>
        </p:txBody>
      </p:sp>
    </p:spTree>
    <p:extLst>
      <p:ext uri="{BB962C8B-B14F-4D97-AF65-F5344CB8AC3E}">
        <p14:creationId xmlns:p14="http://schemas.microsoft.com/office/powerpoint/2010/main" val="4073237731"/>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4800" b="1" dirty="0" smtClean="0">
                <a:solidFill>
                  <a:srgbClr val="C00000"/>
                </a:solidFill>
              </a:rPr>
              <a:t>Let us love in deed &amp; truth</a:t>
            </a:r>
            <a:endParaRPr lang="en-US" sz="4800" b="1" dirty="0">
              <a:solidFill>
                <a:srgbClr val="C00000"/>
              </a:solidFill>
            </a:endParaRPr>
          </a:p>
        </p:txBody>
      </p:sp>
      <p:sp>
        <p:nvSpPr>
          <p:cNvPr id="5" name="Content Placeholder 2"/>
          <p:cNvSpPr txBox="1">
            <a:spLocks/>
          </p:cNvSpPr>
          <p:nvPr/>
        </p:nvSpPr>
        <p:spPr>
          <a:xfrm>
            <a:off x="152400" y="2286000"/>
            <a:ext cx="8839200" cy="45720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Clr>
                <a:srgbClr val="A04DA3"/>
              </a:buClr>
              <a:buFont typeface="Georgia"/>
              <a:buNone/>
            </a:pPr>
            <a:r>
              <a:rPr lang="en-US" i="1" u="sng" dirty="0" smtClean="0">
                <a:solidFill>
                  <a:prstClr val="black"/>
                </a:solidFill>
              </a:rPr>
              <a:t>1 John 3:18 </a:t>
            </a:r>
          </a:p>
          <a:p>
            <a:pPr marL="109728" indent="0" algn="ctr">
              <a:buClr>
                <a:srgbClr val="A04DA3"/>
              </a:buClr>
              <a:buFont typeface="Georgia"/>
              <a:buNone/>
            </a:pPr>
            <a:endParaRPr lang="en-US" sz="1200" i="1" u="sng" dirty="0" smtClean="0">
              <a:solidFill>
                <a:prstClr val="black"/>
              </a:solidFill>
            </a:endParaRPr>
          </a:p>
          <a:p>
            <a:pPr marL="109728" indent="0" algn="ctr">
              <a:buClr>
                <a:srgbClr val="A04DA3"/>
              </a:buClr>
              <a:buNone/>
            </a:pPr>
            <a:r>
              <a:rPr lang="en-US" sz="5400" i="1" dirty="0">
                <a:solidFill>
                  <a:prstClr val="black"/>
                </a:solidFill>
              </a:rPr>
              <a:t>“My little children, let us not love in word, neither in tongue; but in deed and in </a:t>
            </a:r>
            <a:r>
              <a:rPr lang="en-US" sz="5400" i="1" dirty="0" smtClean="0">
                <a:solidFill>
                  <a:prstClr val="black"/>
                </a:solidFill>
              </a:rPr>
              <a:t>truth.”</a:t>
            </a:r>
          </a:p>
        </p:txBody>
      </p:sp>
    </p:spTree>
    <p:extLst>
      <p:ext uri="{BB962C8B-B14F-4D97-AF65-F5344CB8AC3E}">
        <p14:creationId xmlns:p14="http://schemas.microsoft.com/office/powerpoint/2010/main" val="1261119881"/>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4400" b="1" dirty="0" smtClean="0">
                <a:solidFill>
                  <a:srgbClr val="C00000"/>
                </a:solidFill>
              </a:rPr>
              <a:t>Let us not be weary in well doing</a:t>
            </a:r>
            <a:endParaRPr lang="en-US" sz="4400" b="1" dirty="0">
              <a:solidFill>
                <a:srgbClr val="C00000"/>
              </a:solidFill>
            </a:endParaRPr>
          </a:p>
        </p:txBody>
      </p:sp>
      <p:sp>
        <p:nvSpPr>
          <p:cNvPr id="5" name="Content Placeholder 2"/>
          <p:cNvSpPr txBox="1">
            <a:spLocks/>
          </p:cNvSpPr>
          <p:nvPr/>
        </p:nvSpPr>
        <p:spPr>
          <a:xfrm>
            <a:off x="152400" y="2286000"/>
            <a:ext cx="8839200" cy="45720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Clr>
                <a:srgbClr val="A04DA3"/>
              </a:buClr>
              <a:buFont typeface="Georgia"/>
              <a:buNone/>
            </a:pPr>
            <a:r>
              <a:rPr lang="en-US" i="1" u="sng" dirty="0" smtClean="0">
                <a:solidFill>
                  <a:prstClr val="black"/>
                </a:solidFill>
              </a:rPr>
              <a:t>Galatians 6:9 </a:t>
            </a:r>
          </a:p>
          <a:p>
            <a:pPr marL="109728" indent="0" algn="ctr">
              <a:buClr>
                <a:srgbClr val="A04DA3"/>
              </a:buClr>
              <a:buFont typeface="Georgia"/>
              <a:buNone/>
            </a:pPr>
            <a:endParaRPr lang="en-US" sz="1200" i="1" u="sng" dirty="0" smtClean="0">
              <a:solidFill>
                <a:prstClr val="black"/>
              </a:solidFill>
            </a:endParaRPr>
          </a:p>
          <a:p>
            <a:pPr marL="109728" indent="0" algn="ctr">
              <a:buClr>
                <a:srgbClr val="A04DA3"/>
              </a:buClr>
              <a:buNone/>
            </a:pPr>
            <a:r>
              <a:rPr lang="en-US" sz="5400" i="1" dirty="0">
                <a:solidFill>
                  <a:prstClr val="black"/>
                </a:solidFill>
              </a:rPr>
              <a:t>“And let us not be weary in well doing: for in due season we shall reap, if we faint </a:t>
            </a:r>
            <a:r>
              <a:rPr lang="en-US" sz="5400" i="1" dirty="0" smtClean="0">
                <a:solidFill>
                  <a:prstClr val="black"/>
                </a:solidFill>
              </a:rPr>
              <a:t>not.”</a:t>
            </a:r>
          </a:p>
        </p:txBody>
      </p:sp>
    </p:spTree>
    <p:extLst>
      <p:ext uri="{BB962C8B-B14F-4D97-AF65-F5344CB8AC3E}">
        <p14:creationId xmlns:p14="http://schemas.microsoft.com/office/powerpoint/2010/main" val="2087003690"/>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4800" b="1" dirty="0" smtClean="0">
                <a:solidFill>
                  <a:srgbClr val="C00000"/>
                </a:solidFill>
              </a:rPr>
              <a:t>Let us do good to everyone</a:t>
            </a:r>
            <a:endParaRPr lang="en-US" sz="4800" b="1" dirty="0">
              <a:solidFill>
                <a:srgbClr val="C00000"/>
              </a:solidFill>
            </a:endParaRPr>
          </a:p>
        </p:txBody>
      </p:sp>
      <p:sp>
        <p:nvSpPr>
          <p:cNvPr id="5" name="Content Placeholder 2"/>
          <p:cNvSpPr txBox="1">
            <a:spLocks/>
          </p:cNvSpPr>
          <p:nvPr/>
        </p:nvSpPr>
        <p:spPr>
          <a:xfrm>
            <a:off x="152400" y="1905000"/>
            <a:ext cx="8839200" cy="49530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Clr>
                <a:srgbClr val="A04DA3"/>
              </a:buClr>
              <a:buFont typeface="Georgia"/>
              <a:buNone/>
            </a:pPr>
            <a:r>
              <a:rPr lang="en-US" i="1" u="sng" dirty="0" smtClean="0">
                <a:solidFill>
                  <a:prstClr val="black"/>
                </a:solidFill>
              </a:rPr>
              <a:t>Galatians 6:10</a:t>
            </a:r>
            <a:endParaRPr lang="en-US" i="1" dirty="0" smtClean="0">
              <a:solidFill>
                <a:prstClr val="black"/>
              </a:solidFill>
            </a:endParaRPr>
          </a:p>
          <a:p>
            <a:pPr marL="109728" indent="0" algn="ctr">
              <a:buClr>
                <a:srgbClr val="A04DA3"/>
              </a:buClr>
              <a:buFont typeface="Georgia"/>
              <a:buNone/>
            </a:pPr>
            <a:endParaRPr lang="en-US" sz="1200" i="1" u="sng" dirty="0" smtClean="0">
              <a:solidFill>
                <a:prstClr val="black"/>
              </a:solidFill>
            </a:endParaRPr>
          </a:p>
          <a:p>
            <a:pPr marL="109728" indent="0" algn="ctr">
              <a:buClr>
                <a:srgbClr val="A04DA3"/>
              </a:buClr>
              <a:buNone/>
            </a:pPr>
            <a:r>
              <a:rPr lang="en-US" sz="5400" i="1" dirty="0">
                <a:solidFill>
                  <a:prstClr val="black"/>
                </a:solidFill>
              </a:rPr>
              <a:t>“As we have therefore opportunity, let us do good unto all men, especially unto them who are of the household of faith.”</a:t>
            </a:r>
            <a:endParaRPr lang="en-US" sz="5400" i="1" dirty="0" smtClean="0">
              <a:solidFill>
                <a:prstClr val="black"/>
              </a:solidFill>
            </a:endParaRPr>
          </a:p>
        </p:txBody>
      </p:sp>
    </p:spTree>
    <p:extLst>
      <p:ext uri="{BB962C8B-B14F-4D97-AF65-F5344CB8AC3E}">
        <p14:creationId xmlns:p14="http://schemas.microsoft.com/office/powerpoint/2010/main" val="2981669890"/>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b="1" dirty="0" smtClean="0">
                <a:solidFill>
                  <a:srgbClr val="C00000"/>
                </a:solidFill>
              </a:rPr>
              <a:t>Let us put off darkness &amp; put on light</a:t>
            </a:r>
            <a:endParaRPr lang="en-US" b="1" dirty="0">
              <a:solidFill>
                <a:srgbClr val="C00000"/>
              </a:solidFill>
            </a:endParaRPr>
          </a:p>
        </p:txBody>
      </p:sp>
      <p:sp>
        <p:nvSpPr>
          <p:cNvPr id="5" name="Content Placeholder 2"/>
          <p:cNvSpPr txBox="1">
            <a:spLocks/>
          </p:cNvSpPr>
          <p:nvPr/>
        </p:nvSpPr>
        <p:spPr>
          <a:xfrm>
            <a:off x="152400" y="1752600"/>
            <a:ext cx="8839200" cy="51054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Clr>
                <a:srgbClr val="A04DA3"/>
              </a:buClr>
              <a:buFont typeface="Georgia"/>
              <a:buNone/>
            </a:pPr>
            <a:r>
              <a:rPr lang="en-US" i="1" u="sng" dirty="0" smtClean="0">
                <a:solidFill>
                  <a:prstClr val="black"/>
                </a:solidFill>
              </a:rPr>
              <a:t>Romans 13:12 </a:t>
            </a:r>
          </a:p>
          <a:p>
            <a:pPr marL="109728" indent="0" algn="ctr">
              <a:buClr>
                <a:srgbClr val="A04DA3"/>
              </a:buClr>
              <a:buFont typeface="Georgia"/>
              <a:buNone/>
            </a:pPr>
            <a:endParaRPr lang="en-US" sz="1200" i="1" u="sng" dirty="0" smtClean="0">
              <a:solidFill>
                <a:prstClr val="black"/>
              </a:solidFill>
            </a:endParaRPr>
          </a:p>
          <a:p>
            <a:pPr marL="109728" indent="0" algn="ctr">
              <a:buClr>
                <a:srgbClr val="A04DA3"/>
              </a:buClr>
              <a:buNone/>
            </a:pPr>
            <a:r>
              <a:rPr lang="en-US" sz="5400" i="1" dirty="0">
                <a:solidFill>
                  <a:prstClr val="black"/>
                </a:solidFill>
              </a:rPr>
              <a:t>“The night is far spent, the day is at hand: let us therefore cast off the works of darkness, and let us put on the armour of </a:t>
            </a:r>
            <a:r>
              <a:rPr lang="en-US" sz="5400" i="1" dirty="0" smtClean="0">
                <a:solidFill>
                  <a:prstClr val="black"/>
                </a:solidFill>
              </a:rPr>
              <a:t>light.”</a:t>
            </a:r>
          </a:p>
        </p:txBody>
      </p:sp>
    </p:spTree>
    <p:extLst>
      <p:ext uri="{BB962C8B-B14F-4D97-AF65-F5344CB8AC3E}">
        <p14:creationId xmlns:p14="http://schemas.microsoft.com/office/powerpoint/2010/main" val="1115979312"/>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3500" b="1" dirty="0" smtClean="0">
                <a:solidFill>
                  <a:srgbClr val="C00000"/>
                </a:solidFill>
              </a:rPr>
              <a:t>Let us cleanse ourselves from all filthiness</a:t>
            </a:r>
            <a:endParaRPr lang="en-US" sz="3500" b="1" dirty="0">
              <a:solidFill>
                <a:srgbClr val="C00000"/>
              </a:solidFill>
            </a:endParaRPr>
          </a:p>
        </p:txBody>
      </p:sp>
      <p:sp>
        <p:nvSpPr>
          <p:cNvPr id="5" name="Content Placeholder 2"/>
          <p:cNvSpPr txBox="1">
            <a:spLocks/>
          </p:cNvSpPr>
          <p:nvPr/>
        </p:nvSpPr>
        <p:spPr>
          <a:xfrm>
            <a:off x="152400" y="1752600"/>
            <a:ext cx="8839200" cy="51054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Clr>
                <a:srgbClr val="A04DA3"/>
              </a:buClr>
              <a:buFont typeface="Georgia"/>
              <a:buNone/>
            </a:pPr>
            <a:r>
              <a:rPr lang="en-US" i="1" u="sng" dirty="0" smtClean="0">
                <a:solidFill>
                  <a:prstClr val="black"/>
                </a:solidFill>
              </a:rPr>
              <a:t>2 Corinthians 7:1 </a:t>
            </a:r>
          </a:p>
          <a:p>
            <a:pPr marL="109728" indent="0" algn="ctr">
              <a:buClr>
                <a:srgbClr val="A04DA3"/>
              </a:buClr>
              <a:buFont typeface="Georgia"/>
              <a:buNone/>
            </a:pPr>
            <a:endParaRPr lang="en-US" sz="1200" i="1" u="sng" dirty="0" smtClean="0">
              <a:solidFill>
                <a:prstClr val="black"/>
              </a:solidFill>
            </a:endParaRPr>
          </a:p>
          <a:p>
            <a:pPr marL="109728" indent="0" algn="ctr">
              <a:buClr>
                <a:srgbClr val="A04DA3"/>
              </a:buClr>
              <a:buNone/>
            </a:pPr>
            <a:r>
              <a:rPr lang="en-US" sz="4800" i="1" dirty="0">
                <a:solidFill>
                  <a:prstClr val="black"/>
                </a:solidFill>
              </a:rPr>
              <a:t>“Having therefore these promises, dearly beloved, let us cleanse ourselves from all filthiness of the flesh and spirit, perfecting holiness in the fear of </a:t>
            </a:r>
            <a:r>
              <a:rPr lang="en-US" sz="4800" i="1" dirty="0" smtClean="0">
                <a:solidFill>
                  <a:prstClr val="black"/>
                </a:solidFill>
              </a:rPr>
              <a:t>God.”</a:t>
            </a:r>
          </a:p>
        </p:txBody>
      </p:sp>
    </p:spTree>
    <p:extLst>
      <p:ext uri="{BB962C8B-B14F-4D97-AF65-F5344CB8AC3E}">
        <p14:creationId xmlns:p14="http://schemas.microsoft.com/office/powerpoint/2010/main" val="1537218445"/>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4800" b="1" dirty="0" smtClean="0">
                <a:solidFill>
                  <a:srgbClr val="C00000"/>
                </a:solidFill>
              </a:rPr>
              <a:t>Let us walk honestly</a:t>
            </a:r>
            <a:endParaRPr lang="en-US" sz="4800" b="1" dirty="0">
              <a:solidFill>
                <a:srgbClr val="C00000"/>
              </a:solidFill>
            </a:endParaRPr>
          </a:p>
        </p:txBody>
      </p:sp>
      <p:sp>
        <p:nvSpPr>
          <p:cNvPr id="5" name="Content Placeholder 2"/>
          <p:cNvSpPr txBox="1">
            <a:spLocks/>
          </p:cNvSpPr>
          <p:nvPr/>
        </p:nvSpPr>
        <p:spPr>
          <a:xfrm>
            <a:off x="152400" y="1981200"/>
            <a:ext cx="8839200" cy="48768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Clr>
                <a:srgbClr val="A04DA3"/>
              </a:buClr>
              <a:buFont typeface="Georgia"/>
              <a:buNone/>
            </a:pPr>
            <a:r>
              <a:rPr lang="en-US" i="1" u="sng" dirty="0" smtClean="0">
                <a:solidFill>
                  <a:prstClr val="black"/>
                </a:solidFill>
              </a:rPr>
              <a:t>Romans 13:13 </a:t>
            </a:r>
          </a:p>
          <a:p>
            <a:pPr marL="109728" indent="0" algn="ctr">
              <a:buClr>
                <a:srgbClr val="A04DA3"/>
              </a:buClr>
              <a:buFont typeface="Georgia"/>
              <a:buNone/>
            </a:pPr>
            <a:endParaRPr lang="en-US" sz="1200" i="1" u="sng" dirty="0" smtClean="0">
              <a:solidFill>
                <a:prstClr val="black"/>
              </a:solidFill>
            </a:endParaRPr>
          </a:p>
          <a:p>
            <a:pPr marL="109728" indent="0" algn="ctr">
              <a:buClr>
                <a:srgbClr val="A04DA3"/>
              </a:buClr>
              <a:buNone/>
            </a:pPr>
            <a:r>
              <a:rPr lang="en-US" sz="4800" i="1" dirty="0">
                <a:solidFill>
                  <a:prstClr val="black"/>
                </a:solidFill>
              </a:rPr>
              <a:t>“Let us walk honestly, as in the day; not in rioting and drunkenness, not in chambering and wantonness, not in strife and </a:t>
            </a:r>
            <a:r>
              <a:rPr lang="en-US" sz="4800" i="1" dirty="0" smtClean="0">
                <a:solidFill>
                  <a:prstClr val="black"/>
                </a:solidFill>
              </a:rPr>
              <a:t>envying.”</a:t>
            </a:r>
          </a:p>
        </p:txBody>
      </p:sp>
    </p:spTree>
    <p:extLst>
      <p:ext uri="{BB962C8B-B14F-4D97-AF65-F5344CB8AC3E}">
        <p14:creationId xmlns:p14="http://schemas.microsoft.com/office/powerpoint/2010/main" val="41010533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838200"/>
            <a:ext cx="9124950" cy="1066800"/>
          </a:xfrm>
        </p:spPr>
        <p:txBody>
          <a:bodyPr>
            <a:normAutofit/>
          </a:bodyPr>
          <a:lstStyle/>
          <a:p>
            <a:pPr algn="ctr"/>
            <a:r>
              <a:rPr lang="en-US" sz="4800" b="1" dirty="0" smtClean="0">
                <a:solidFill>
                  <a:srgbClr val="C00000"/>
                </a:solidFill>
              </a:rPr>
              <a:t>Be patient toward all persons</a:t>
            </a:r>
            <a:endParaRPr lang="en-US" sz="4800" b="1" dirty="0">
              <a:solidFill>
                <a:srgbClr val="C00000"/>
              </a:solidFill>
            </a:endParaRPr>
          </a:p>
        </p:txBody>
      </p:sp>
      <p:sp>
        <p:nvSpPr>
          <p:cNvPr id="3" name="Content Placeholder 2"/>
          <p:cNvSpPr>
            <a:spLocks noGrp="1"/>
          </p:cNvSpPr>
          <p:nvPr>
            <p:ph idx="1"/>
          </p:nvPr>
        </p:nvSpPr>
        <p:spPr>
          <a:xfrm>
            <a:off x="152400" y="2133600"/>
            <a:ext cx="8839200" cy="4724400"/>
          </a:xfrm>
        </p:spPr>
        <p:txBody>
          <a:bodyPr>
            <a:noAutofit/>
          </a:bodyPr>
          <a:lstStyle/>
          <a:p>
            <a:pPr marL="109728" indent="0" algn="ctr">
              <a:buNone/>
            </a:pPr>
            <a:r>
              <a:rPr lang="en-US" i="1" u="sng" dirty="0" smtClean="0"/>
              <a:t>1 Thessalonians 5:14 </a:t>
            </a:r>
          </a:p>
          <a:p>
            <a:pPr marL="109728" indent="0" algn="ctr">
              <a:buNone/>
            </a:pPr>
            <a:endParaRPr lang="en-US" sz="2000" i="1" u="sng" dirty="0" smtClean="0"/>
          </a:p>
          <a:p>
            <a:pPr marL="109728" indent="0" algn="ctr">
              <a:buNone/>
            </a:pPr>
            <a:r>
              <a:rPr lang="en-US" sz="4400" i="1" dirty="0"/>
              <a:t>“Now we exhort you, brethren, warn them that are unruly, comfort the feebleminded, support the weak, be patient toward all men.”</a:t>
            </a:r>
            <a:endParaRPr lang="en-US" sz="4400" i="1" dirty="0" smtClean="0"/>
          </a:p>
        </p:txBody>
      </p:sp>
    </p:spTree>
    <p:extLst>
      <p:ext uri="{BB962C8B-B14F-4D97-AF65-F5344CB8AC3E}">
        <p14:creationId xmlns:p14="http://schemas.microsoft.com/office/powerpoint/2010/main" val="7597508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6000" b="1" dirty="0" smtClean="0">
                <a:solidFill>
                  <a:srgbClr val="C00000"/>
                </a:solidFill>
              </a:rPr>
              <a:t>Let us walk in the Spirit</a:t>
            </a:r>
            <a:endParaRPr lang="en-US" sz="6000" b="1" dirty="0">
              <a:solidFill>
                <a:srgbClr val="C00000"/>
              </a:solidFill>
            </a:endParaRPr>
          </a:p>
        </p:txBody>
      </p:sp>
      <p:sp>
        <p:nvSpPr>
          <p:cNvPr id="5" name="Content Placeholder 2"/>
          <p:cNvSpPr txBox="1">
            <a:spLocks/>
          </p:cNvSpPr>
          <p:nvPr/>
        </p:nvSpPr>
        <p:spPr>
          <a:xfrm>
            <a:off x="152400" y="2362200"/>
            <a:ext cx="8839200" cy="44958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Clr>
                <a:srgbClr val="A04DA3"/>
              </a:buClr>
              <a:buFont typeface="Georgia"/>
              <a:buNone/>
            </a:pPr>
            <a:r>
              <a:rPr lang="en-US" i="1" u="sng" dirty="0" smtClean="0">
                <a:solidFill>
                  <a:prstClr val="black"/>
                </a:solidFill>
              </a:rPr>
              <a:t>Galatians 5:25-26 </a:t>
            </a:r>
          </a:p>
          <a:p>
            <a:pPr marL="109728" indent="0" algn="ctr">
              <a:buClr>
                <a:srgbClr val="A04DA3"/>
              </a:buClr>
              <a:buFont typeface="Georgia"/>
              <a:buNone/>
            </a:pPr>
            <a:endParaRPr lang="en-US" sz="1200" i="1" u="sng" dirty="0" smtClean="0">
              <a:solidFill>
                <a:prstClr val="black"/>
              </a:solidFill>
            </a:endParaRPr>
          </a:p>
          <a:p>
            <a:pPr marL="109728" indent="0" algn="ctr">
              <a:buClr>
                <a:srgbClr val="A04DA3"/>
              </a:buClr>
              <a:buNone/>
            </a:pPr>
            <a:r>
              <a:rPr lang="en-US" sz="7200" i="1" dirty="0">
                <a:solidFill>
                  <a:prstClr val="black"/>
                </a:solidFill>
              </a:rPr>
              <a:t>“If we live in the Spirit, let us also walk in the </a:t>
            </a:r>
            <a:r>
              <a:rPr lang="en-US" sz="7200" i="1" dirty="0" smtClean="0">
                <a:solidFill>
                  <a:prstClr val="black"/>
                </a:solidFill>
              </a:rPr>
              <a:t>Spirit.”</a:t>
            </a:r>
          </a:p>
        </p:txBody>
      </p:sp>
    </p:spTree>
    <p:extLst>
      <p:ext uri="{BB962C8B-B14F-4D97-AF65-F5344CB8AC3E}">
        <p14:creationId xmlns:p14="http://schemas.microsoft.com/office/powerpoint/2010/main" val="916025059"/>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5400" b="1" dirty="0" smtClean="0">
                <a:solidFill>
                  <a:srgbClr val="C00000"/>
                </a:solidFill>
              </a:rPr>
              <a:t>Let us pursue peace</a:t>
            </a:r>
            <a:endParaRPr lang="en-US" sz="5400" b="1" dirty="0">
              <a:solidFill>
                <a:srgbClr val="C00000"/>
              </a:solidFill>
            </a:endParaRPr>
          </a:p>
        </p:txBody>
      </p:sp>
      <p:sp>
        <p:nvSpPr>
          <p:cNvPr id="5" name="Content Placeholder 2"/>
          <p:cNvSpPr txBox="1">
            <a:spLocks/>
          </p:cNvSpPr>
          <p:nvPr/>
        </p:nvSpPr>
        <p:spPr>
          <a:xfrm>
            <a:off x="152400" y="1981200"/>
            <a:ext cx="8839200" cy="48768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Clr>
                <a:srgbClr val="A04DA3"/>
              </a:buClr>
              <a:buFont typeface="Georgia"/>
              <a:buNone/>
            </a:pPr>
            <a:r>
              <a:rPr lang="en-US" i="1" u="sng" dirty="0" smtClean="0">
                <a:solidFill>
                  <a:prstClr val="black"/>
                </a:solidFill>
              </a:rPr>
              <a:t>Romans 14:19</a:t>
            </a:r>
            <a:r>
              <a:rPr lang="en-US" i="1" dirty="0" smtClean="0">
                <a:solidFill>
                  <a:prstClr val="black"/>
                </a:solidFill>
              </a:rPr>
              <a:t> (Rom. 12:18)</a:t>
            </a:r>
          </a:p>
          <a:p>
            <a:pPr marL="109728" indent="0" algn="ctr">
              <a:buClr>
                <a:srgbClr val="A04DA3"/>
              </a:buClr>
              <a:buFont typeface="Georgia"/>
              <a:buNone/>
            </a:pPr>
            <a:endParaRPr lang="en-US" sz="1200" i="1" u="sng" dirty="0" smtClean="0">
              <a:solidFill>
                <a:prstClr val="black"/>
              </a:solidFill>
            </a:endParaRPr>
          </a:p>
          <a:p>
            <a:pPr marL="109728" indent="0" algn="ctr">
              <a:buClr>
                <a:srgbClr val="A04DA3"/>
              </a:buClr>
              <a:buNone/>
            </a:pPr>
            <a:r>
              <a:rPr lang="en-US" sz="5400" i="1" dirty="0">
                <a:solidFill>
                  <a:prstClr val="black"/>
                </a:solidFill>
              </a:rPr>
              <a:t>“Let us therefore follow after the things which make for peace, and things wherewith one may edify </a:t>
            </a:r>
            <a:r>
              <a:rPr lang="en-US" sz="5400" i="1" dirty="0" smtClean="0">
                <a:solidFill>
                  <a:prstClr val="black"/>
                </a:solidFill>
              </a:rPr>
              <a:t>another.”</a:t>
            </a:r>
          </a:p>
        </p:txBody>
      </p:sp>
    </p:spTree>
    <p:extLst>
      <p:ext uri="{BB962C8B-B14F-4D97-AF65-F5344CB8AC3E}">
        <p14:creationId xmlns:p14="http://schemas.microsoft.com/office/powerpoint/2010/main" val="392502118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5400" b="1" dirty="0" smtClean="0">
                <a:solidFill>
                  <a:srgbClr val="C00000"/>
                </a:solidFill>
              </a:rPr>
              <a:t>Let us watch &amp; be sober</a:t>
            </a:r>
            <a:endParaRPr lang="en-US" sz="5400" b="1" dirty="0">
              <a:solidFill>
                <a:srgbClr val="C00000"/>
              </a:solidFill>
            </a:endParaRPr>
          </a:p>
        </p:txBody>
      </p:sp>
      <p:sp>
        <p:nvSpPr>
          <p:cNvPr id="5" name="Content Placeholder 2"/>
          <p:cNvSpPr txBox="1">
            <a:spLocks/>
          </p:cNvSpPr>
          <p:nvPr/>
        </p:nvSpPr>
        <p:spPr>
          <a:xfrm>
            <a:off x="152400" y="2438400"/>
            <a:ext cx="8839200" cy="44196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Clr>
                <a:srgbClr val="A04DA3"/>
              </a:buClr>
              <a:buFont typeface="Georgia"/>
              <a:buNone/>
            </a:pPr>
            <a:r>
              <a:rPr lang="en-US" i="1" u="sng" dirty="0" smtClean="0">
                <a:solidFill>
                  <a:prstClr val="black"/>
                </a:solidFill>
              </a:rPr>
              <a:t>1 Thessalonians </a:t>
            </a:r>
            <a:r>
              <a:rPr lang="en-US" i="1" u="sng" dirty="0">
                <a:solidFill>
                  <a:prstClr val="black"/>
                </a:solidFill>
              </a:rPr>
              <a:t>5</a:t>
            </a:r>
            <a:r>
              <a:rPr lang="en-US" i="1" u="sng" dirty="0" smtClean="0">
                <a:solidFill>
                  <a:prstClr val="black"/>
                </a:solidFill>
              </a:rPr>
              <a:t>:6-8</a:t>
            </a:r>
            <a:endParaRPr lang="en-US" i="1" dirty="0" smtClean="0">
              <a:solidFill>
                <a:prstClr val="black"/>
              </a:solidFill>
            </a:endParaRPr>
          </a:p>
          <a:p>
            <a:pPr marL="109728" indent="0" algn="ctr">
              <a:buClr>
                <a:srgbClr val="A04DA3"/>
              </a:buClr>
              <a:buFont typeface="Georgia"/>
              <a:buNone/>
            </a:pPr>
            <a:endParaRPr lang="en-US" sz="1200" i="1" u="sng" dirty="0" smtClean="0">
              <a:solidFill>
                <a:prstClr val="black"/>
              </a:solidFill>
            </a:endParaRPr>
          </a:p>
          <a:p>
            <a:pPr marL="109728" indent="0" algn="ctr">
              <a:buClr>
                <a:srgbClr val="A04DA3"/>
              </a:buClr>
              <a:buNone/>
            </a:pPr>
            <a:r>
              <a:rPr lang="en-US" sz="5400" i="1" dirty="0">
                <a:solidFill>
                  <a:prstClr val="black"/>
                </a:solidFill>
              </a:rPr>
              <a:t>“Therefore let us not sleep, as do others; but let us watch and be </a:t>
            </a:r>
            <a:r>
              <a:rPr lang="en-US" sz="5400" i="1" dirty="0" smtClean="0">
                <a:solidFill>
                  <a:prstClr val="black"/>
                </a:solidFill>
              </a:rPr>
              <a:t>sober.”</a:t>
            </a:r>
          </a:p>
        </p:txBody>
      </p:sp>
    </p:spTree>
    <p:extLst>
      <p:ext uri="{BB962C8B-B14F-4D97-AF65-F5344CB8AC3E}">
        <p14:creationId xmlns:p14="http://schemas.microsoft.com/office/powerpoint/2010/main" val="4162864435"/>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5400" b="1" dirty="0" smtClean="0">
                <a:solidFill>
                  <a:srgbClr val="C00000"/>
                </a:solidFill>
              </a:rPr>
              <a:t>Pray for labourers </a:t>
            </a:r>
            <a:endParaRPr lang="en-US" sz="5400" b="1" dirty="0">
              <a:solidFill>
                <a:srgbClr val="C00000"/>
              </a:solidFill>
            </a:endParaRPr>
          </a:p>
        </p:txBody>
      </p:sp>
      <p:sp>
        <p:nvSpPr>
          <p:cNvPr id="5" name="Content Placeholder 2"/>
          <p:cNvSpPr txBox="1">
            <a:spLocks/>
          </p:cNvSpPr>
          <p:nvPr/>
        </p:nvSpPr>
        <p:spPr>
          <a:xfrm>
            <a:off x="152400" y="1828800"/>
            <a:ext cx="8839200" cy="50292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Clr>
                <a:srgbClr val="A04DA3"/>
              </a:buClr>
              <a:buFont typeface="Georgia"/>
              <a:buNone/>
            </a:pPr>
            <a:r>
              <a:rPr lang="en-US" i="1" u="sng" dirty="0" smtClean="0">
                <a:solidFill>
                  <a:prstClr val="black"/>
                </a:solidFill>
              </a:rPr>
              <a:t>Luke 10:2</a:t>
            </a:r>
            <a:endParaRPr lang="en-US" i="1" dirty="0" smtClean="0">
              <a:solidFill>
                <a:prstClr val="black"/>
              </a:solidFill>
            </a:endParaRPr>
          </a:p>
          <a:p>
            <a:pPr marL="109728" indent="0" algn="ctr">
              <a:buClr>
                <a:srgbClr val="A04DA3"/>
              </a:buClr>
              <a:buFont typeface="Georgia"/>
              <a:buNone/>
            </a:pPr>
            <a:endParaRPr lang="en-US" sz="1200" i="1" u="sng" dirty="0" smtClean="0">
              <a:solidFill>
                <a:prstClr val="black"/>
              </a:solidFill>
            </a:endParaRPr>
          </a:p>
          <a:p>
            <a:pPr marL="109728" indent="0" algn="ctr">
              <a:buClr>
                <a:srgbClr val="A04DA3"/>
              </a:buClr>
              <a:buNone/>
            </a:pPr>
            <a:r>
              <a:rPr lang="en-US" sz="4400" i="1" dirty="0" smtClean="0">
                <a:solidFill>
                  <a:prstClr val="black"/>
                </a:solidFill>
              </a:rPr>
              <a:t>“</a:t>
            </a:r>
            <a:r>
              <a:rPr lang="en-US" sz="4400" i="1" dirty="0"/>
              <a:t>Therefore said he unto them, </a:t>
            </a:r>
            <a:r>
              <a:rPr lang="en-US" sz="4400" i="1" dirty="0" smtClean="0"/>
              <a:t>the </a:t>
            </a:r>
            <a:r>
              <a:rPr lang="en-US" sz="4400" i="1" dirty="0"/>
              <a:t>harvest truly is great, but the labourers are few: pray ye therefore the Lord of the harvest, that he would send forth labourers into his </a:t>
            </a:r>
            <a:r>
              <a:rPr lang="en-US" sz="4400" i="1" dirty="0" smtClean="0"/>
              <a:t>harvest</a:t>
            </a:r>
            <a:r>
              <a:rPr lang="en-US" sz="4400" i="1" dirty="0" smtClean="0">
                <a:solidFill>
                  <a:prstClr val="black"/>
                </a:solidFill>
              </a:rPr>
              <a:t>.”</a:t>
            </a:r>
          </a:p>
        </p:txBody>
      </p:sp>
    </p:spTree>
    <p:extLst>
      <p:ext uri="{BB962C8B-B14F-4D97-AF65-F5344CB8AC3E}">
        <p14:creationId xmlns:p14="http://schemas.microsoft.com/office/powerpoint/2010/main" val="379348312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5400" b="1" dirty="0" smtClean="0">
                <a:solidFill>
                  <a:srgbClr val="C00000"/>
                </a:solidFill>
              </a:rPr>
              <a:t>Pray for your persecutors </a:t>
            </a:r>
            <a:endParaRPr lang="en-US" sz="5400" b="1" dirty="0">
              <a:solidFill>
                <a:srgbClr val="C00000"/>
              </a:solidFill>
            </a:endParaRPr>
          </a:p>
        </p:txBody>
      </p:sp>
      <p:sp>
        <p:nvSpPr>
          <p:cNvPr id="5" name="Content Placeholder 2"/>
          <p:cNvSpPr txBox="1">
            <a:spLocks/>
          </p:cNvSpPr>
          <p:nvPr/>
        </p:nvSpPr>
        <p:spPr>
          <a:xfrm>
            <a:off x="152400" y="2133600"/>
            <a:ext cx="8839200" cy="47244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Clr>
                <a:srgbClr val="A04DA3"/>
              </a:buClr>
              <a:buNone/>
            </a:pPr>
            <a:r>
              <a:rPr lang="en-US" i="1" u="sng" dirty="0">
                <a:solidFill>
                  <a:prstClr val="black"/>
                </a:solidFill>
              </a:rPr>
              <a:t>Luke 6:27-28 </a:t>
            </a:r>
            <a:r>
              <a:rPr lang="en-US" i="1" dirty="0" smtClean="0">
                <a:solidFill>
                  <a:prstClr val="black"/>
                </a:solidFill>
              </a:rPr>
              <a:t>(Matthew 5:43-48)</a:t>
            </a:r>
          </a:p>
          <a:p>
            <a:pPr marL="109728" indent="0" algn="ctr">
              <a:buClr>
                <a:srgbClr val="A04DA3"/>
              </a:buClr>
              <a:buFont typeface="Georgia"/>
              <a:buNone/>
            </a:pPr>
            <a:endParaRPr lang="en-US" sz="1200" i="1" u="sng" dirty="0" smtClean="0">
              <a:solidFill>
                <a:prstClr val="black"/>
              </a:solidFill>
            </a:endParaRPr>
          </a:p>
          <a:p>
            <a:pPr marL="109728" indent="0" algn="ctr">
              <a:buClr>
                <a:srgbClr val="A04DA3"/>
              </a:buClr>
              <a:buNone/>
            </a:pPr>
            <a:r>
              <a:rPr lang="en-US" sz="4400" i="1" dirty="0" smtClean="0">
                <a:solidFill>
                  <a:prstClr val="black"/>
                </a:solidFill>
              </a:rPr>
              <a:t>“</a:t>
            </a:r>
            <a:r>
              <a:rPr lang="en-US" sz="4400" i="1" dirty="0"/>
              <a:t>But I say unto you which hear, Love your enemies, do good to them which hate </a:t>
            </a:r>
            <a:r>
              <a:rPr lang="en-US" sz="4400" i="1" dirty="0" smtClean="0"/>
              <a:t>you…Bless </a:t>
            </a:r>
            <a:r>
              <a:rPr lang="en-US" sz="4400" i="1" dirty="0"/>
              <a:t>them that curse you, and pray for them which despitefully use </a:t>
            </a:r>
            <a:r>
              <a:rPr lang="en-US" sz="4400" i="1" dirty="0" smtClean="0"/>
              <a:t>you</a:t>
            </a:r>
            <a:r>
              <a:rPr lang="en-US" sz="4400" i="1" dirty="0" smtClean="0">
                <a:solidFill>
                  <a:prstClr val="black"/>
                </a:solidFill>
              </a:rPr>
              <a:t>.”</a:t>
            </a:r>
          </a:p>
        </p:txBody>
      </p:sp>
    </p:spTree>
    <p:extLst>
      <p:ext uri="{BB962C8B-B14F-4D97-AF65-F5344CB8AC3E}">
        <p14:creationId xmlns:p14="http://schemas.microsoft.com/office/powerpoint/2010/main" val="1694743142"/>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5400" b="1" dirty="0" smtClean="0">
                <a:solidFill>
                  <a:srgbClr val="C00000"/>
                </a:solidFill>
              </a:rPr>
              <a:t>Put on the whole armour </a:t>
            </a:r>
            <a:endParaRPr lang="en-US" sz="5400" b="1" dirty="0">
              <a:solidFill>
                <a:srgbClr val="C00000"/>
              </a:solidFill>
            </a:endParaRPr>
          </a:p>
        </p:txBody>
      </p:sp>
      <p:sp>
        <p:nvSpPr>
          <p:cNvPr id="5" name="Content Placeholder 2"/>
          <p:cNvSpPr txBox="1">
            <a:spLocks/>
          </p:cNvSpPr>
          <p:nvPr/>
        </p:nvSpPr>
        <p:spPr>
          <a:xfrm>
            <a:off x="152400" y="2133600"/>
            <a:ext cx="8839200" cy="47244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Clr>
                <a:srgbClr val="A04DA3"/>
              </a:buClr>
              <a:buNone/>
            </a:pPr>
            <a:r>
              <a:rPr lang="en-US" i="1" u="sng" dirty="0" smtClean="0">
                <a:solidFill>
                  <a:prstClr val="black"/>
                </a:solidFill>
              </a:rPr>
              <a:t>Ephesians 6:11-18 </a:t>
            </a:r>
            <a:endParaRPr lang="en-US" i="1" dirty="0" smtClean="0">
              <a:solidFill>
                <a:prstClr val="black"/>
              </a:solidFill>
            </a:endParaRPr>
          </a:p>
          <a:p>
            <a:pPr marL="109728" indent="0" algn="ctr">
              <a:buClr>
                <a:srgbClr val="A04DA3"/>
              </a:buClr>
              <a:buFont typeface="Georgia"/>
              <a:buNone/>
            </a:pPr>
            <a:endParaRPr lang="en-US" sz="1200" i="1" u="sng" dirty="0" smtClean="0">
              <a:solidFill>
                <a:prstClr val="black"/>
              </a:solidFill>
            </a:endParaRPr>
          </a:p>
          <a:p>
            <a:pPr marL="109728" indent="0" algn="ctr">
              <a:buClr>
                <a:srgbClr val="A04DA3"/>
              </a:buClr>
              <a:buNone/>
            </a:pPr>
            <a:r>
              <a:rPr lang="en-US" sz="5400" i="1" dirty="0" smtClean="0">
                <a:solidFill>
                  <a:prstClr val="black"/>
                </a:solidFill>
              </a:rPr>
              <a:t>“</a:t>
            </a:r>
            <a:r>
              <a:rPr lang="en-US" sz="5400" i="1" dirty="0"/>
              <a:t>Put on the whole armour of God, that ye may be able to stand against the wiles of the devil</a:t>
            </a:r>
            <a:r>
              <a:rPr lang="en-US" sz="5400" i="1" dirty="0" smtClean="0">
                <a:solidFill>
                  <a:prstClr val="black"/>
                </a:solidFill>
              </a:rPr>
              <a:t>.”</a:t>
            </a:r>
          </a:p>
        </p:txBody>
      </p:sp>
    </p:spTree>
    <p:extLst>
      <p:ext uri="{BB962C8B-B14F-4D97-AF65-F5344CB8AC3E}">
        <p14:creationId xmlns:p14="http://schemas.microsoft.com/office/powerpoint/2010/main" val="983370506"/>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6600" b="1" dirty="0">
                <a:solidFill>
                  <a:srgbClr val="C00000"/>
                </a:solidFill>
              </a:rPr>
              <a:t>R</a:t>
            </a:r>
            <a:r>
              <a:rPr lang="en-US" sz="6600" b="1" dirty="0" smtClean="0">
                <a:solidFill>
                  <a:srgbClr val="C00000"/>
                </a:solidFill>
              </a:rPr>
              <a:t>esist the devil </a:t>
            </a:r>
            <a:endParaRPr lang="en-US" sz="6600" b="1" dirty="0">
              <a:solidFill>
                <a:srgbClr val="C00000"/>
              </a:solidFill>
            </a:endParaRPr>
          </a:p>
        </p:txBody>
      </p:sp>
      <p:sp>
        <p:nvSpPr>
          <p:cNvPr id="5" name="Content Placeholder 2"/>
          <p:cNvSpPr txBox="1">
            <a:spLocks/>
          </p:cNvSpPr>
          <p:nvPr/>
        </p:nvSpPr>
        <p:spPr>
          <a:xfrm>
            <a:off x="152400" y="2133600"/>
            <a:ext cx="8839200" cy="47244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Clr>
                <a:srgbClr val="A04DA3"/>
              </a:buClr>
              <a:buNone/>
            </a:pPr>
            <a:r>
              <a:rPr lang="en-US" i="1" u="sng" dirty="0" smtClean="0">
                <a:solidFill>
                  <a:prstClr val="black"/>
                </a:solidFill>
              </a:rPr>
              <a:t>James 4:7 </a:t>
            </a:r>
            <a:endParaRPr lang="en-US" i="1" dirty="0" smtClean="0">
              <a:solidFill>
                <a:prstClr val="black"/>
              </a:solidFill>
            </a:endParaRPr>
          </a:p>
          <a:p>
            <a:pPr marL="109728" indent="0" algn="ctr">
              <a:buClr>
                <a:srgbClr val="A04DA3"/>
              </a:buClr>
              <a:buFont typeface="Georgia"/>
              <a:buNone/>
            </a:pPr>
            <a:endParaRPr lang="en-US" sz="1200" i="1" u="sng" dirty="0" smtClean="0">
              <a:solidFill>
                <a:prstClr val="black"/>
              </a:solidFill>
            </a:endParaRPr>
          </a:p>
          <a:p>
            <a:pPr marL="109728" indent="0" algn="ctr">
              <a:buClr>
                <a:srgbClr val="A04DA3"/>
              </a:buClr>
              <a:buNone/>
            </a:pPr>
            <a:r>
              <a:rPr lang="en-US" sz="5400" i="1" dirty="0" smtClean="0">
                <a:solidFill>
                  <a:prstClr val="black"/>
                </a:solidFill>
              </a:rPr>
              <a:t>“</a:t>
            </a:r>
            <a:r>
              <a:rPr lang="en-US" sz="5400" i="1" dirty="0"/>
              <a:t>Submit yourselves therefore to God. Resist the devil, and he will flee from you</a:t>
            </a:r>
            <a:r>
              <a:rPr lang="en-US" sz="5400" i="1" dirty="0" smtClean="0">
                <a:solidFill>
                  <a:prstClr val="black"/>
                </a:solidFill>
              </a:rPr>
              <a:t>.”</a:t>
            </a:r>
          </a:p>
        </p:txBody>
      </p:sp>
    </p:spTree>
    <p:extLst>
      <p:ext uri="{BB962C8B-B14F-4D97-AF65-F5344CB8AC3E}">
        <p14:creationId xmlns:p14="http://schemas.microsoft.com/office/powerpoint/2010/main" val="342487608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4400" b="1" dirty="0" smtClean="0">
                <a:solidFill>
                  <a:srgbClr val="C00000"/>
                </a:solidFill>
              </a:rPr>
              <a:t>Restore backsliders in meekness </a:t>
            </a:r>
            <a:endParaRPr lang="en-US" sz="4400" b="1" dirty="0">
              <a:solidFill>
                <a:srgbClr val="C00000"/>
              </a:solidFill>
            </a:endParaRPr>
          </a:p>
        </p:txBody>
      </p:sp>
      <p:sp>
        <p:nvSpPr>
          <p:cNvPr id="5" name="Content Placeholder 2"/>
          <p:cNvSpPr txBox="1">
            <a:spLocks/>
          </p:cNvSpPr>
          <p:nvPr/>
        </p:nvSpPr>
        <p:spPr>
          <a:xfrm>
            <a:off x="152400" y="2133600"/>
            <a:ext cx="8839200" cy="47244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Clr>
                <a:srgbClr val="A04DA3"/>
              </a:buClr>
              <a:buNone/>
            </a:pPr>
            <a:r>
              <a:rPr lang="en-US" i="1" u="sng" dirty="0" smtClean="0">
                <a:solidFill>
                  <a:prstClr val="black"/>
                </a:solidFill>
              </a:rPr>
              <a:t>Galatians 6:1 </a:t>
            </a:r>
            <a:endParaRPr lang="en-US" i="1" dirty="0" smtClean="0">
              <a:solidFill>
                <a:prstClr val="black"/>
              </a:solidFill>
            </a:endParaRPr>
          </a:p>
          <a:p>
            <a:pPr marL="109728" indent="0" algn="ctr">
              <a:buClr>
                <a:srgbClr val="A04DA3"/>
              </a:buClr>
              <a:buFont typeface="Georgia"/>
              <a:buNone/>
            </a:pPr>
            <a:endParaRPr lang="en-US" sz="1200" i="1" u="sng" dirty="0" smtClean="0">
              <a:solidFill>
                <a:prstClr val="black"/>
              </a:solidFill>
            </a:endParaRPr>
          </a:p>
          <a:p>
            <a:pPr marL="109728" indent="0" algn="ctr">
              <a:buClr>
                <a:srgbClr val="A04DA3"/>
              </a:buClr>
              <a:buNone/>
            </a:pPr>
            <a:r>
              <a:rPr lang="en-US" sz="4400" i="1" dirty="0" smtClean="0">
                <a:solidFill>
                  <a:prstClr val="black"/>
                </a:solidFill>
              </a:rPr>
              <a:t>“</a:t>
            </a:r>
            <a:r>
              <a:rPr lang="en-US" sz="4400" i="1" dirty="0"/>
              <a:t>Brethren, if a man be overtaken in a fault, ye which are spiritual, restore such an one in the spirit of meekness; considering thyself, lest thou also be tempted</a:t>
            </a:r>
            <a:r>
              <a:rPr lang="en-US" sz="4400" i="1" dirty="0" smtClean="0">
                <a:solidFill>
                  <a:prstClr val="black"/>
                </a:solidFill>
              </a:rPr>
              <a:t>.”</a:t>
            </a:r>
          </a:p>
        </p:txBody>
      </p:sp>
    </p:spTree>
    <p:extLst>
      <p:ext uri="{BB962C8B-B14F-4D97-AF65-F5344CB8AC3E}">
        <p14:creationId xmlns:p14="http://schemas.microsoft.com/office/powerpoint/2010/main" val="4059231171"/>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4400" b="1" dirty="0" smtClean="0">
                <a:solidFill>
                  <a:srgbClr val="C00000"/>
                </a:solidFill>
              </a:rPr>
              <a:t>Remove from disorderly believers </a:t>
            </a:r>
            <a:endParaRPr lang="en-US" sz="4400" b="1" dirty="0">
              <a:solidFill>
                <a:srgbClr val="C00000"/>
              </a:solidFill>
            </a:endParaRPr>
          </a:p>
        </p:txBody>
      </p:sp>
      <p:sp>
        <p:nvSpPr>
          <p:cNvPr id="5" name="Content Placeholder 2"/>
          <p:cNvSpPr txBox="1">
            <a:spLocks/>
          </p:cNvSpPr>
          <p:nvPr/>
        </p:nvSpPr>
        <p:spPr>
          <a:xfrm>
            <a:off x="152400" y="2133600"/>
            <a:ext cx="8839200" cy="47244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Clr>
                <a:srgbClr val="A04DA3"/>
              </a:buClr>
              <a:buNone/>
            </a:pPr>
            <a:r>
              <a:rPr lang="en-US" i="1" u="sng" dirty="0">
                <a:solidFill>
                  <a:prstClr val="black"/>
                </a:solidFill>
              </a:rPr>
              <a:t>2</a:t>
            </a:r>
            <a:r>
              <a:rPr lang="en-US" i="1" u="sng" dirty="0" smtClean="0">
                <a:solidFill>
                  <a:prstClr val="black"/>
                </a:solidFill>
              </a:rPr>
              <a:t> Thessalonians 3:6 (7-15) </a:t>
            </a:r>
            <a:endParaRPr lang="en-US" i="1" dirty="0" smtClean="0">
              <a:solidFill>
                <a:prstClr val="black"/>
              </a:solidFill>
            </a:endParaRPr>
          </a:p>
          <a:p>
            <a:pPr marL="109728" indent="0" algn="ctr">
              <a:buClr>
                <a:srgbClr val="A04DA3"/>
              </a:buClr>
              <a:buFont typeface="Georgia"/>
              <a:buNone/>
            </a:pPr>
            <a:endParaRPr lang="en-US" sz="1200" i="1" u="sng" dirty="0" smtClean="0">
              <a:solidFill>
                <a:prstClr val="black"/>
              </a:solidFill>
            </a:endParaRPr>
          </a:p>
          <a:p>
            <a:pPr marL="109728" indent="0" algn="ctr">
              <a:buClr>
                <a:srgbClr val="A04DA3"/>
              </a:buClr>
              <a:buNone/>
            </a:pPr>
            <a:r>
              <a:rPr lang="en-US" sz="4000" i="1" dirty="0" smtClean="0">
                <a:solidFill>
                  <a:prstClr val="black"/>
                </a:solidFill>
              </a:rPr>
              <a:t>“</a:t>
            </a:r>
            <a:r>
              <a:rPr lang="en-US" sz="4000" i="1" dirty="0"/>
              <a:t>Now we command you, brethren, in the name of our Lord Jesus Christ, that ye withdraw yourselves from every brother that </a:t>
            </a:r>
            <a:r>
              <a:rPr lang="en-US" sz="4000" i="1" dirty="0" err="1"/>
              <a:t>walketh</a:t>
            </a:r>
            <a:r>
              <a:rPr lang="en-US" sz="4000" i="1" dirty="0"/>
              <a:t> disorderly, and not after the tradition which he received of us</a:t>
            </a:r>
            <a:r>
              <a:rPr lang="en-US" sz="4000" i="1" dirty="0" smtClean="0">
                <a:solidFill>
                  <a:prstClr val="black"/>
                </a:solidFill>
              </a:rPr>
              <a:t>.”</a:t>
            </a:r>
          </a:p>
        </p:txBody>
      </p:sp>
    </p:spTree>
    <p:extLst>
      <p:ext uri="{BB962C8B-B14F-4D97-AF65-F5344CB8AC3E}">
        <p14:creationId xmlns:p14="http://schemas.microsoft.com/office/powerpoint/2010/main" val="1397315452"/>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685800"/>
            <a:ext cx="9124950" cy="1066800"/>
          </a:xfrm>
        </p:spPr>
        <p:txBody>
          <a:bodyPr>
            <a:noAutofit/>
          </a:bodyPr>
          <a:lstStyle/>
          <a:p>
            <a:pPr algn="ctr"/>
            <a:r>
              <a:rPr lang="en-US" sz="4800" b="1" dirty="0" smtClean="0">
                <a:solidFill>
                  <a:srgbClr val="C00000"/>
                </a:solidFill>
              </a:rPr>
              <a:t>Strengthen the feeble knees </a:t>
            </a:r>
            <a:endParaRPr lang="en-US" sz="4800" b="1" dirty="0">
              <a:solidFill>
                <a:srgbClr val="C00000"/>
              </a:solidFill>
            </a:endParaRPr>
          </a:p>
        </p:txBody>
      </p:sp>
      <p:sp>
        <p:nvSpPr>
          <p:cNvPr id="5" name="Content Placeholder 2"/>
          <p:cNvSpPr txBox="1">
            <a:spLocks/>
          </p:cNvSpPr>
          <p:nvPr/>
        </p:nvSpPr>
        <p:spPr>
          <a:xfrm>
            <a:off x="152400" y="1905000"/>
            <a:ext cx="8839200" cy="4953000"/>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Clr>
                <a:srgbClr val="A04DA3"/>
              </a:buClr>
              <a:buNone/>
            </a:pPr>
            <a:r>
              <a:rPr lang="en-US" i="1" u="sng" dirty="0" smtClean="0">
                <a:solidFill>
                  <a:prstClr val="black"/>
                </a:solidFill>
              </a:rPr>
              <a:t>Hebrews 12:12-13 </a:t>
            </a:r>
            <a:endParaRPr lang="en-US" i="1" dirty="0" smtClean="0">
              <a:solidFill>
                <a:prstClr val="black"/>
              </a:solidFill>
            </a:endParaRPr>
          </a:p>
          <a:p>
            <a:pPr marL="109728" indent="0" algn="ctr">
              <a:buClr>
                <a:srgbClr val="A04DA3"/>
              </a:buClr>
              <a:buFont typeface="Georgia"/>
              <a:buNone/>
            </a:pPr>
            <a:endParaRPr lang="en-US" sz="1200" i="1" u="sng" dirty="0" smtClean="0">
              <a:solidFill>
                <a:prstClr val="black"/>
              </a:solidFill>
            </a:endParaRPr>
          </a:p>
          <a:p>
            <a:pPr marL="109728" indent="0" algn="ctr">
              <a:buClr>
                <a:srgbClr val="A04DA3"/>
              </a:buClr>
              <a:buNone/>
            </a:pPr>
            <a:r>
              <a:rPr lang="en-US" sz="4400" i="1" dirty="0" smtClean="0">
                <a:solidFill>
                  <a:prstClr val="black"/>
                </a:solidFill>
              </a:rPr>
              <a:t>“</a:t>
            </a:r>
            <a:r>
              <a:rPr lang="en-US" sz="4400" i="1" dirty="0"/>
              <a:t>Wherefore lift up the hands which hang down, and the feeble knees</a:t>
            </a:r>
            <a:r>
              <a:rPr lang="en-US" sz="4400" i="1" dirty="0" smtClean="0"/>
              <a:t>; </a:t>
            </a:r>
            <a:r>
              <a:rPr lang="en-US" sz="4400" i="1" dirty="0"/>
              <a:t>And make straight paths for your feet, lest that which is lame be turned out of the way; but let it rather be healed</a:t>
            </a:r>
            <a:r>
              <a:rPr lang="en-US" sz="4400" i="1" dirty="0" smtClean="0">
                <a:solidFill>
                  <a:prstClr val="black"/>
                </a:solidFill>
              </a:rPr>
              <a:t>.”</a:t>
            </a:r>
          </a:p>
        </p:txBody>
      </p:sp>
    </p:spTree>
    <p:extLst>
      <p:ext uri="{BB962C8B-B14F-4D97-AF65-F5344CB8AC3E}">
        <p14:creationId xmlns:p14="http://schemas.microsoft.com/office/powerpoint/2010/main" val="320410116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2167</TotalTime>
  <Words>3666</Words>
  <Application>Microsoft Office PowerPoint</Application>
  <PresentationFormat>On-screen Show (4:3)</PresentationFormat>
  <Paragraphs>404</Paragraphs>
  <Slides>101</Slides>
  <Notes>0</Notes>
  <HiddenSlides>0</HiddenSlides>
  <MMClips>0</MMClips>
  <ScaleCrop>false</ScaleCrop>
  <HeadingPairs>
    <vt:vector size="4" baseType="variant">
      <vt:variant>
        <vt:lpstr>Theme</vt:lpstr>
      </vt:variant>
      <vt:variant>
        <vt:i4>1</vt:i4>
      </vt:variant>
      <vt:variant>
        <vt:lpstr>Slide Titles</vt:lpstr>
      </vt:variant>
      <vt:variant>
        <vt:i4>101</vt:i4>
      </vt:variant>
    </vt:vector>
  </HeadingPairs>
  <TitlesOfParts>
    <vt:vector size="102" baseType="lpstr">
      <vt:lpstr>Urban</vt:lpstr>
      <vt:lpstr>100  CHRISTIAN COMMANDMENTS</vt:lpstr>
      <vt:lpstr>Abstain from all appearances of evil</vt:lpstr>
      <vt:lpstr>Abstain from fleshly lusts</vt:lpstr>
      <vt:lpstr>Avoid troublemakers</vt:lpstr>
      <vt:lpstr>Avoid profane &amp; vain babblings</vt:lpstr>
      <vt:lpstr>Avoid foolish questions &amp; contentions</vt:lpstr>
      <vt:lpstr>Be quick to reconcile</vt:lpstr>
      <vt:lpstr>Be thankful</vt:lpstr>
      <vt:lpstr>Be patient toward all persons</vt:lpstr>
      <vt:lpstr>Be patient in tribulation</vt:lpstr>
      <vt:lpstr>Be ready to give an answer</vt:lpstr>
      <vt:lpstr>Be transformed</vt:lpstr>
      <vt:lpstr>Be Steadfast</vt:lpstr>
      <vt:lpstr>Be in harmony with each other</vt:lpstr>
      <vt:lpstr>Be not unequally yoked</vt:lpstr>
      <vt:lpstr>Be not childish in understanding</vt:lpstr>
      <vt:lpstr>Be childlike in malice</vt:lpstr>
      <vt:lpstr>Be angry &amp; do not sin</vt:lpstr>
      <vt:lpstr>Be filled with the Spirit</vt:lpstr>
      <vt:lpstr>Be anxious for nothing</vt:lpstr>
      <vt:lpstr>Be an example to other believers</vt:lpstr>
      <vt:lpstr>Be content with what you have</vt:lpstr>
      <vt:lpstr>Be vigilant</vt:lpstr>
      <vt:lpstr>Beware of evil persons</vt:lpstr>
      <vt:lpstr>Beware of backsliding</vt:lpstr>
      <vt:lpstr>Bring up your children in the Lord</vt:lpstr>
      <vt:lpstr>Beware of false prophets</vt:lpstr>
      <vt:lpstr>Do not bless false prophets</vt:lpstr>
      <vt:lpstr>Do not pray like the hypocrites</vt:lpstr>
      <vt:lpstr>Do not fear people</vt:lpstr>
      <vt:lpstr>Do not be weary in doing well</vt:lpstr>
      <vt:lpstr>Do not be slothful</vt:lpstr>
      <vt:lpstr>Do not be influenced by strange doctrines</vt:lpstr>
      <vt:lpstr>Consider it a joy when you are tempted</vt:lpstr>
      <vt:lpstr>Do everything to God’s glory</vt:lpstr>
      <vt:lpstr>Do all things without complaining</vt:lpstr>
      <vt:lpstr>Do all things in decent order</vt:lpstr>
      <vt:lpstr>Do not grieve the Holy Spirit</vt:lpstr>
      <vt:lpstr>Do not quench the Holy Spirit</vt:lpstr>
      <vt:lpstr>Do not abstain from church attendance</vt:lpstr>
      <vt:lpstr>Do not cause others to stumble</vt:lpstr>
      <vt:lpstr>Do not give and tell</vt:lpstr>
      <vt:lpstr>Give freely &amp; purposely</vt:lpstr>
      <vt:lpstr>Give as God has blessed you </vt:lpstr>
      <vt:lpstr>Treat others as you expect to be treated </vt:lpstr>
      <vt:lpstr>Honour your parents </vt:lpstr>
      <vt:lpstr>Honour your rulers </vt:lpstr>
      <vt:lpstr>Honour widows in need </vt:lpstr>
      <vt:lpstr>Lay aside all malice </vt:lpstr>
      <vt:lpstr>Lay aside all deceit </vt:lpstr>
      <vt:lpstr>Lay aside all hypocrisy </vt:lpstr>
      <vt:lpstr>Lay aside all envy </vt:lpstr>
      <vt:lpstr>Lay aside all evil speaking </vt:lpstr>
      <vt:lpstr>Let everyone obey civil laws </vt:lpstr>
      <vt:lpstr>Let your speech be with grace </vt:lpstr>
      <vt:lpstr>Let everyone be swift to hear</vt:lpstr>
      <vt:lpstr>Let everyone be slow to speak</vt:lpstr>
      <vt:lpstr>Let everyone be slow to wrath</vt:lpstr>
      <vt:lpstr>Let the afflicted person pray </vt:lpstr>
      <vt:lpstr>Let the merry person praise </vt:lpstr>
      <vt:lpstr>Let the peace of God rule your heart </vt:lpstr>
      <vt:lpstr>Let the Word dwell in you </vt:lpstr>
      <vt:lpstr>Let the suffering believer commit to God </vt:lpstr>
      <vt:lpstr>Let the humble rejoice when exalted </vt:lpstr>
      <vt:lpstr>Let the deacons be blameless </vt:lpstr>
      <vt:lpstr>Let the deacons’ wives behave well</vt:lpstr>
      <vt:lpstr>Let the deacons rule their family well </vt:lpstr>
      <vt:lpstr>Let the faithful pastors be paid well </vt:lpstr>
      <vt:lpstr>Let the wife submit to her own husband</vt:lpstr>
      <vt:lpstr>Let the husband love his own wife</vt:lpstr>
      <vt:lpstr>Let every man have his own wife </vt:lpstr>
      <vt:lpstr>Let every woman have her own husband </vt:lpstr>
      <vt:lpstr>Let the husband give due affection to his wife</vt:lpstr>
      <vt:lpstr>Let the wife give due affection to her husband</vt:lpstr>
      <vt:lpstr>Let the women adorn themselves inwardly more than outwardly</vt:lpstr>
      <vt:lpstr>Let us be likeminded</vt:lpstr>
      <vt:lpstr>Let us be content</vt:lpstr>
      <vt:lpstr>Let us go boldly to the throne</vt:lpstr>
      <vt:lpstr>Let us draw near with a true heart</vt:lpstr>
      <vt:lpstr>Let us hold fast to our faith</vt:lpstr>
      <vt:lpstr>Let us consider one another</vt:lpstr>
      <vt:lpstr>Let us lay aside every weight</vt:lpstr>
      <vt:lpstr>Let us serve God with grace &amp; reverence</vt:lpstr>
      <vt:lpstr>Let us love in deed &amp; truth</vt:lpstr>
      <vt:lpstr>Let us not be weary in well doing</vt:lpstr>
      <vt:lpstr>Let us do good to everyone</vt:lpstr>
      <vt:lpstr>Let us put off darkness &amp; put on light</vt:lpstr>
      <vt:lpstr>Let us cleanse ourselves from all filthiness</vt:lpstr>
      <vt:lpstr>Let us walk honestly</vt:lpstr>
      <vt:lpstr>Let us walk in the Spirit</vt:lpstr>
      <vt:lpstr>Let us pursue peace</vt:lpstr>
      <vt:lpstr>Let us watch &amp; be sober</vt:lpstr>
      <vt:lpstr>Pray for labourers </vt:lpstr>
      <vt:lpstr>Pray for your persecutors </vt:lpstr>
      <vt:lpstr>Put on the whole armour </vt:lpstr>
      <vt:lpstr>Resist the devil </vt:lpstr>
      <vt:lpstr>Restore backsliders in meekness </vt:lpstr>
      <vt:lpstr>Remove from disorderly believers </vt:lpstr>
      <vt:lpstr>Strengthen the feeble knees </vt:lpstr>
      <vt:lpstr>Study to show yourself approved </vt:lpstr>
      <vt:lpstr>Take heed to yourself &amp; to doctrine </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CHRISTIAN COMMANDMENTS</dc:title>
  <dc:creator>DUANE MADDEN</dc:creator>
  <cp:lastModifiedBy>Duane Madden</cp:lastModifiedBy>
  <cp:revision>98</cp:revision>
  <dcterms:created xsi:type="dcterms:W3CDTF">2023-05-10T20:58:16Z</dcterms:created>
  <dcterms:modified xsi:type="dcterms:W3CDTF">2023-08-30T20:31:56Z</dcterms:modified>
</cp:coreProperties>
</file>